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sldIdLst>
    <p:sldId id="267" r:id="rId3"/>
    <p:sldId id="1026" r:id="rId5"/>
    <p:sldId id="1213" r:id="rId6"/>
    <p:sldId id="1273" r:id="rId7"/>
    <p:sldId id="1267" r:id="rId8"/>
    <p:sldId id="1266" r:id="rId9"/>
    <p:sldId id="1055" r:id="rId10"/>
    <p:sldId id="1255" r:id="rId11"/>
    <p:sldId id="1256" r:id="rId12"/>
    <p:sldId id="1257" r:id="rId13"/>
    <p:sldId id="1221" r:id="rId14"/>
    <p:sldId id="1223" r:id="rId15"/>
    <p:sldId id="1261" r:id="rId16"/>
    <p:sldId id="1236" r:id="rId17"/>
    <p:sldId id="1238" r:id="rId18"/>
    <p:sldId id="1260" r:id="rId19"/>
    <p:sldId id="1227" r:id="rId20"/>
    <p:sldId id="1287" r:id="rId21"/>
    <p:sldId id="1274" r:id="rId22"/>
    <p:sldId id="1277" r:id="rId23"/>
    <p:sldId id="1278" r:id="rId24"/>
    <p:sldId id="1279" r:id="rId25"/>
    <p:sldId id="1280" r:id="rId26"/>
    <p:sldId id="1282" r:id="rId27"/>
    <p:sldId id="1283" r:id="rId28"/>
    <p:sldId id="1284" r:id="rId29"/>
    <p:sldId id="1285" r:id="rId30"/>
    <p:sldId id="1286" r:id="rId31"/>
    <p:sldId id="1289" r:id="rId32"/>
    <p:sldId id="1327" r:id="rId33"/>
    <p:sldId id="1275" r:id="rId34"/>
    <p:sldId id="1288" r:id="rId35"/>
    <p:sldId id="1276" r:id="rId36"/>
    <p:sldId id="1328" r:id="rId37"/>
    <p:sldId id="1290" r:id="rId38"/>
    <p:sldId id="1292" r:id="rId39"/>
    <p:sldId id="1294" r:id="rId40"/>
    <p:sldId id="1293" r:id="rId41"/>
    <p:sldId id="1264" r:id="rId42"/>
    <p:sldId id="1268" r:id="rId43"/>
    <p:sldId id="1270" r:id="rId44"/>
    <p:sldId id="1295" r:id="rId45"/>
    <p:sldId id="1298" r:id="rId46"/>
    <p:sldId id="1296" r:id="rId47"/>
    <p:sldId id="1297" r:id="rId48"/>
    <p:sldId id="1299" r:id="rId49"/>
    <p:sldId id="1300" r:id="rId50"/>
    <p:sldId id="1269" r:id="rId51"/>
    <p:sldId id="1271" r:id="rId52"/>
    <p:sldId id="1301" r:id="rId53"/>
    <p:sldId id="1303" r:id="rId54"/>
    <p:sldId id="1302" r:id="rId55"/>
    <p:sldId id="1304" r:id="rId56"/>
    <p:sldId id="1307" r:id="rId57"/>
    <p:sldId id="1305" r:id="rId58"/>
    <p:sldId id="1306" r:id="rId59"/>
    <p:sldId id="1329" r:id="rId60"/>
    <p:sldId id="1308" r:id="rId61"/>
    <p:sldId id="1315" r:id="rId62"/>
    <p:sldId id="1311" r:id="rId63"/>
    <p:sldId id="1318" r:id="rId64"/>
    <p:sldId id="1316" r:id="rId65"/>
    <p:sldId id="1319" r:id="rId66"/>
    <p:sldId id="1317" r:id="rId67"/>
    <p:sldId id="1322" r:id="rId68"/>
    <p:sldId id="1320" r:id="rId69"/>
    <p:sldId id="1323" r:id="rId70"/>
    <p:sldId id="1321" r:id="rId71"/>
    <p:sldId id="1324" r:id="rId72"/>
    <p:sldId id="1312" r:id="rId73"/>
    <p:sldId id="1325" r:id="rId74"/>
    <p:sldId id="1326" r:id="rId75"/>
  </p:sldIdLst>
  <p:sldSz cx="9144000" cy="6858000" type="screen4x3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bingshu" initials="w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47C1"/>
    <a:srgbClr val="7B318F"/>
    <a:srgbClr val="0AA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82335" autoAdjust="0"/>
  </p:normalViewPr>
  <p:slideViewPr>
    <p:cSldViewPr snapToGrid="0">
      <p:cViewPr varScale="1">
        <p:scale>
          <a:sx n="65" d="100"/>
          <a:sy n="65" d="100"/>
        </p:scale>
        <p:origin x="989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tags" Target="tags/tag18.xml"/><Relationship Id="rId8" Type="http://schemas.openxmlformats.org/officeDocument/2006/relationships/slide" Target="slides/slide5.xml"/><Relationship Id="rId79" Type="http://schemas.openxmlformats.org/officeDocument/2006/relationships/commentAuthors" Target="commentAuthors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88C32-490B-4914-8135-135189BB72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F40F23-7B02-494E-8D53-2E08BCA3525C}">
      <dgm:prSet phldrT="[文本]"/>
      <dgm:spPr/>
      <dgm:t>
        <a:bodyPr/>
        <a:lstStyle/>
        <a:p>
          <a:r>
            <a:rPr lang="zh-CN" altLang="en-US" dirty="0"/>
            <a:t>基本运算</a:t>
          </a:r>
        </a:p>
      </dgm:t>
    </dgm:pt>
    <dgm:pt modelId="{625CDD79-DD72-4294-9E9B-A1DF7A49F241}" cxnId="{0F54B309-44FD-4928-9155-3F90D1667D69}" type="parTrans">
      <dgm:prSet/>
      <dgm:spPr/>
      <dgm:t>
        <a:bodyPr/>
        <a:lstStyle/>
        <a:p>
          <a:endParaRPr lang="zh-CN" altLang="en-US"/>
        </a:p>
      </dgm:t>
    </dgm:pt>
    <dgm:pt modelId="{37E2FB18-A070-4BD4-A874-05923746B912}" cxnId="{0F54B309-44FD-4928-9155-3F90D1667D69}" type="sibTrans">
      <dgm:prSet/>
      <dgm:spPr/>
      <dgm:t>
        <a:bodyPr/>
        <a:lstStyle/>
        <a:p>
          <a:endParaRPr lang="zh-CN" altLang="en-US"/>
        </a:p>
      </dgm:t>
    </dgm:pt>
    <dgm:pt modelId="{927E0C2C-A9A9-4D60-B7E0-723FCD99BB24}">
      <dgm:prSet phldrT="[文本]"/>
      <dgm:spPr/>
      <dgm:t>
        <a:bodyPr/>
        <a:lstStyle/>
        <a:p>
          <a:r>
            <a:rPr lang="zh-CN" altLang="en-US" dirty="0">
              <a:solidFill>
                <a:srgbClr val="FFFF00"/>
              </a:solidFill>
            </a:rPr>
            <a:t>求单链表的长度</a:t>
          </a:r>
        </a:p>
      </dgm:t>
    </dgm:pt>
    <dgm:pt modelId="{D36DB33C-662E-411E-AA10-C147F05E59F1}" cxnId="{23C2F352-80C4-4B93-A8DA-16569FC25259}" type="parTrans">
      <dgm:prSet/>
      <dgm:spPr/>
      <dgm:t>
        <a:bodyPr/>
        <a:lstStyle/>
        <a:p>
          <a:endParaRPr lang="zh-CN" altLang="en-US"/>
        </a:p>
      </dgm:t>
    </dgm:pt>
    <dgm:pt modelId="{0ACDBDBA-950D-413C-8A25-D963CC628FEA}" cxnId="{23C2F352-80C4-4B93-A8DA-16569FC25259}" type="sibTrans">
      <dgm:prSet/>
      <dgm:spPr/>
      <dgm:t>
        <a:bodyPr/>
        <a:lstStyle/>
        <a:p>
          <a:endParaRPr lang="zh-CN" altLang="en-US"/>
        </a:p>
      </dgm:t>
    </dgm:pt>
    <dgm:pt modelId="{7E94C517-523C-460F-AEA9-B75EF90B5310}">
      <dgm:prSet phldrT="[文本]"/>
      <dgm:spPr/>
      <dgm:t>
        <a:bodyPr/>
        <a:lstStyle/>
        <a:p>
          <a:r>
            <a:rPr lang="zh-CN" altLang="en-US" dirty="0"/>
            <a:t>单链表查找</a:t>
          </a:r>
        </a:p>
      </dgm:t>
    </dgm:pt>
    <dgm:pt modelId="{14738EFA-2B13-4C77-99D3-9516561F6049}" cxnId="{C77D0BCB-261F-40BC-9F80-2C5144962B65}" type="parTrans">
      <dgm:prSet/>
      <dgm:spPr/>
      <dgm:t>
        <a:bodyPr/>
        <a:lstStyle/>
        <a:p>
          <a:endParaRPr lang="zh-CN" altLang="en-US"/>
        </a:p>
      </dgm:t>
    </dgm:pt>
    <dgm:pt modelId="{3D1BBAC5-DAD1-4EBB-85C2-652E960AC3C2}" cxnId="{C77D0BCB-261F-40BC-9F80-2C5144962B65}" type="sibTrans">
      <dgm:prSet/>
      <dgm:spPr/>
      <dgm:t>
        <a:bodyPr/>
        <a:lstStyle/>
        <a:p>
          <a:endParaRPr lang="zh-CN" altLang="en-US"/>
        </a:p>
      </dgm:t>
    </dgm:pt>
    <dgm:pt modelId="{5EBC803C-0735-4003-9F23-8BB63C767CBD}">
      <dgm:prSet phldrT="[文本]"/>
      <dgm:spPr/>
      <dgm:t>
        <a:bodyPr/>
        <a:lstStyle/>
        <a:p>
          <a:r>
            <a:rPr lang="zh-CN" altLang="en-US" dirty="0"/>
            <a:t>单链表插入</a:t>
          </a:r>
        </a:p>
      </dgm:t>
    </dgm:pt>
    <dgm:pt modelId="{C885E88D-D1C5-46E3-B352-6113C1E66351}" cxnId="{62EC598E-5F08-412D-AB0F-8C35D97FAD25}" type="parTrans">
      <dgm:prSet/>
      <dgm:spPr/>
      <dgm:t>
        <a:bodyPr/>
        <a:lstStyle/>
        <a:p>
          <a:endParaRPr lang="zh-CN" altLang="en-US"/>
        </a:p>
      </dgm:t>
    </dgm:pt>
    <dgm:pt modelId="{736DEC60-9FB0-4C88-AB1D-BE423856C226}" cxnId="{62EC598E-5F08-412D-AB0F-8C35D97FAD25}" type="sibTrans">
      <dgm:prSet/>
      <dgm:spPr/>
      <dgm:t>
        <a:bodyPr/>
        <a:lstStyle/>
        <a:p>
          <a:endParaRPr lang="zh-CN" altLang="en-US"/>
        </a:p>
      </dgm:t>
    </dgm:pt>
    <dgm:pt modelId="{38B1AC73-79B0-4971-9DB5-934597DCCFA8}">
      <dgm:prSet phldrT="[文本]"/>
      <dgm:spPr/>
      <dgm:t>
        <a:bodyPr/>
        <a:lstStyle/>
        <a:p>
          <a:r>
            <a:rPr lang="zh-CN" altLang="en-US" dirty="0"/>
            <a:t>单链表删除</a:t>
          </a:r>
        </a:p>
      </dgm:t>
    </dgm:pt>
    <dgm:pt modelId="{6CFC602E-0A92-4830-8D05-C9C918A01743}" cxnId="{46750F4C-5932-4DB6-89B0-1A7C0FF339FC}" type="parTrans">
      <dgm:prSet/>
      <dgm:spPr/>
      <dgm:t>
        <a:bodyPr/>
        <a:lstStyle/>
        <a:p>
          <a:endParaRPr lang="zh-CN" altLang="en-US"/>
        </a:p>
      </dgm:t>
    </dgm:pt>
    <dgm:pt modelId="{AFC83CD2-66D2-471B-8CA1-BAB1B5C95F10}" cxnId="{46750F4C-5932-4DB6-89B0-1A7C0FF339FC}" type="sibTrans">
      <dgm:prSet/>
      <dgm:spPr/>
      <dgm:t>
        <a:bodyPr/>
        <a:lstStyle/>
        <a:p>
          <a:endParaRPr lang="zh-CN" altLang="en-US"/>
        </a:p>
      </dgm:t>
    </dgm:pt>
    <dgm:pt modelId="{7F615483-DA55-448A-B2DD-C5A600F1D9C3}">
      <dgm:prSet phldrT="[文本]"/>
      <dgm:spPr/>
      <dgm:t>
        <a:bodyPr/>
        <a:lstStyle/>
        <a:p>
          <a:r>
            <a:rPr lang="zh-CN" altLang="en-US" dirty="0"/>
            <a:t>建立单链表</a:t>
          </a:r>
        </a:p>
      </dgm:t>
    </dgm:pt>
    <dgm:pt modelId="{40DBE581-0D82-4093-826E-9F34FD8BC704}" cxnId="{839ECA2E-47E4-4CC8-96AF-C32C026FB58E}" type="parTrans">
      <dgm:prSet/>
      <dgm:spPr/>
      <dgm:t>
        <a:bodyPr/>
        <a:lstStyle/>
        <a:p>
          <a:endParaRPr lang="zh-CN" altLang="en-US"/>
        </a:p>
      </dgm:t>
    </dgm:pt>
    <dgm:pt modelId="{89BE8834-84E1-4FA1-8D84-1FAEC96782AD}" cxnId="{839ECA2E-47E4-4CC8-96AF-C32C026FB58E}" type="sibTrans">
      <dgm:prSet/>
      <dgm:spPr/>
      <dgm:t>
        <a:bodyPr/>
        <a:lstStyle/>
        <a:p>
          <a:endParaRPr lang="zh-CN" altLang="en-US"/>
        </a:p>
      </dgm:t>
    </dgm:pt>
    <dgm:pt modelId="{C820BBE9-5D3D-4878-AE68-7D3B8611B1CA}" type="pres">
      <dgm:prSet presAssocID="{94188C32-490B-4914-8135-135189BB72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6A7681-3A9D-45DA-A307-01649FB6C65C}" type="pres">
      <dgm:prSet presAssocID="{72F40F23-7B02-494E-8D53-2E08BCA3525C}" presName="hierRoot1" presStyleCnt="0">
        <dgm:presLayoutVars>
          <dgm:hierBranch val="init"/>
        </dgm:presLayoutVars>
      </dgm:prSet>
      <dgm:spPr/>
    </dgm:pt>
    <dgm:pt modelId="{CE0E8957-A1C5-401B-8101-BFF2B28D31B6}" type="pres">
      <dgm:prSet presAssocID="{72F40F23-7B02-494E-8D53-2E08BCA3525C}" presName="rootComposite1" presStyleCnt="0"/>
      <dgm:spPr/>
    </dgm:pt>
    <dgm:pt modelId="{52387E2B-09BD-43ED-B248-A0B41342F8E0}" type="pres">
      <dgm:prSet presAssocID="{72F40F23-7B02-494E-8D53-2E08BCA3525C}" presName="rootText1" presStyleLbl="node0" presStyleIdx="0" presStyleCnt="1" custLinFactNeighborX="-2644" custLinFactNeighborY="-41741">
        <dgm:presLayoutVars>
          <dgm:chPref val="3"/>
        </dgm:presLayoutVars>
      </dgm:prSet>
      <dgm:spPr/>
    </dgm:pt>
    <dgm:pt modelId="{15CF42A3-D5A3-4D83-921A-5F1DDA4C9F39}" type="pres">
      <dgm:prSet presAssocID="{72F40F23-7B02-494E-8D53-2E08BCA3525C}" presName="rootConnector1" presStyleLbl="node1" presStyleIdx="0" presStyleCnt="0"/>
      <dgm:spPr/>
    </dgm:pt>
    <dgm:pt modelId="{6A23096D-0CF6-4964-8CE8-B80B32437B30}" type="pres">
      <dgm:prSet presAssocID="{72F40F23-7B02-494E-8D53-2E08BCA3525C}" presName="hierChild2" presStyleCnt="0"/>
      <dgm:spPr/>
    </dgm:pt>
    <dgm:pt modelId="{5DEDAC0E-BE0B-4B86-A20C-FC75D606ED2D}" type="pres">
      <dgm:prSet presAssocID="{D36DB33C-662E-411E-AA10-C147F05E59F1}" presName="Name37" presStyleLbl="parChTrans1D2" presStyleIdx="0" presStyleCnt="5"/>
      <dgm:spPr/>
    </dgm:pt>
    <dgm:pt modelId="{5965E487-9EE3-44E8-AF3F-860687C0B183}" type="pres">
      <dgm:prSet presAssocID="{927E0C2C-A9A9-4D60-B7E0-723FCD99BB24}" presName="hierRoot2" presStyleCnt="0">
        <dgm:presLayoutVars>
          <dgm:hierBranch val="init"/>
        </dgm:presLayoutVars>
      </dgm:prSet>
      <dgm:spPr/>
    </dgm:pt>
    <dgm:pt modelId="{18645F7A-EAFD-4CBC-95BB-76D322AB109C}" type="pres">
      <dgm:prSet presAssocID="{927E0C2C-A9A9-4D60-B7E0-723FCD99BB24}" presName="rootComposite" presStyleCnt="0"/>
      <dgm:spPr/>
    </dgm:pt>
    <dgm:pt modelId="{F9DD8272-AE62-42DC-8988-B46ABB9AFC21}" type="pres">
      <dgm:prSet presAssocID="{927E0C2C-A9A9-4D60-B7E0-723FCD99BB24}" presName="rootText" presStyleLbl="node2" presStyleIdx="0" presStyleCnt="5">
        <dgm:presLayoutVars>
          <dgm:chPref val="3"/>
        </dgm:presLayoutVars>
      </dgm:prSet>
      <dgm:spPr/>
    </dgm:pt>
    <dgm:pt modelId="{AB8A3B5A-4EAF-4D74-A4C2-53FCAF5437E4}" type="pres">
      <dgm:prSet presAssocID="{927E0C2C-A9A9-4D60-B7E0-723FCD99BB24}" presName="rootConnector" presStyleLbl="node2" presStyleIdx="0" presStyleCnt="5"/>
      <dgm:spPr/>
    </dgm:pt>
    <dgm:pt modelId="{01A23B0D-0E74-4B02-82FA-B9CD05FB29FB}" type="pres">
      <dgm:prSet presAssocID="{927E0C2C-A9A9-4D60-B7E0-723FCD99BB24}" presName="hierChild4" presStyleCnt="0"/>
      <dgm:spPr/>
    </dgm:pt>
    <dgm:pt modelId="{8AA995EF-E4F8-4D90-8F69-7771D976F7EF}" type="pres">
      <dgm:prSet presAssocID="{927E0C2C-A9A9-4D60-B7E0-723FCD99BB24}" presName="hierChild5" presStyleCnt="0"/>
      <dgm:spPr/>
    </dgm:pt>
    <dgm:pt modelId="{A3B6FE67-90A4-422E-B119-B8CE1CC8A54C}" type="pres">
      <dgm:prSet presAssocID="{40DBE581-0D82-4093-826E-9F34FD8BC704}" presName="Name37" presStyleLbl="parChTrans1D2" presStyleIdx="1" presStyleCnt="5"/>
      <dgm:spPr/>
    </dgm:pt>
    <dgm:pt modelId="{F29C2D39-B13F-46DA-86FA-52F6ECF1C2C9}" type="pres">
      <dgm:prSet presAssocID="{7F615483-DA55-448A-B2DD-C5A600F1D9C3}" presName="hierRoot2" presStyleCnt="0">
        <dgm:presLayoutVars>
          <dgm:hierBranch val="init"/>
        </dgm:presLayoutVars>
      </dgm:prSet>
      <dgm:spPr/>
    </dgm:pt>
    <dgm:pt modelId="{93E1B622-711D-422A-8C50-DD5E64119A1A}" type="pres">
      <dgm:prSet presAssocID="{7F615483-DA55-448A-B2DD-C5A600F1D9C3}" presName="rootComposite" presStyleCnt="0"/>
      <dgm:spPr/>
    </dgm:pt>
    <dgm:pt modelId="{06796EBD-0092-4592-B7F1-18401AAC6CF1}" type="pres">
      <dgm:prSet presAssocID="{7F615483-DA55-448A-B2DD-C5A600F1D9C3}" presName="rootText" presStyleLbl="node2" presStyleIdx="1" presStyleCnt="5">
        <dgm:presLayoutVars>
          <dgm:chPref val="3"/>
        </dgm:presLayoutVars>
      </dgm:prSet>
      <dgm:spPr/>
    </dgm:pt>
    <dgm:pt modelId="{8E02B128-6302-49CE-AAAA-E011AA2DA7C0}" type="pres">
      <dgm:prSet presAssocID="{7F615483-DA55-448A-B2DD-C5A600F1D9C3}" presName="rootConnector" presStyleLbl="node2" presStyleIdx="1" presStyleCnt="5"/>
      <dgm:spPr/>
    </dgm:pt>
    <dgm:pt modelId="{DB6885C3-8B10-4E0F-B498-9211C9BA6FD3}" type="pres">
      <dgm:prSet presAssocID="{7F615483-DA55-448A-B2DD-C5A600F1D9C3}" presName="hierChild4" presStyleCnt="0"/>
      <dgm:spPr/>
    </dgm:pt>
    <dgm:pt modelId="{D293337D-081C-4DBD-87F2-8D443B15731D}" type="pres">
      <dgm:prSet presAssocID="{7F615483-DA55-448A-B2DD-C5A600F1D9C3}" presName="hierChild5" presStyleCnt="0"/>
      <dgm:spPr/>
    </dgm:pt>
    <dgm:pt modelId="{DBF26C34-3D99-489E-9BBA-8BAFF93680A7}" type="pres">
      <dgm:prSet presAssocID="{14738EFA-2B13-4C77-99D3-9516561F6049}" presName="Name37" presStyleLbl="parChTrans1D2" presStyleIdx="2" presStyleCnt="5"/>
      <dgm:spPr/>
    </dgm:pt>
    <dgm:pt modelId="{E781F091-AB71-4F54-9E5E-3D2FBD06A3CC}" type="pres">
      <dgm:prSet presAssocID="{7E94C517-523C-460F-AEA9-B75EF90B5310}" presName="hierRoot2" presStyleCnt="0">
        <dgm:presLayoutVars>
          <dgm:hierBranch val="init"/>
        </dgm:presLayoutVars>
      </dgm:prSet>
      <dgm:spPr/>
    </dgm:pt>
    <dgm:pt modelId="{2F408680-D93C-4FF8-84A7-02EE441D25DE}" type="pres">
      <dgm:prSet presAssocID="{7E94C517-523C-460F-AEA9-B75EF90B5310}" presName="rootComposite" presStyleCnt="0"/>
      <dgm:spPr/>
    </dgm:pt>
    <dgm:pt modelId="{B92C3A50-0BA7-42E8-894F-157A0C430B5F}" type="pres">
      <dgm:prSet presAssocID="{7E94C517-523C-460F-AEA9-B75EF90B5310}" presName="rootText" presStyleLbl="node2" presStyleIdx="2" presStyleCnt="5">
        <dgm:presLayoutVars>
          <dgm:chPref val="3"/>
        </dgm:presLayoutVars>
      </dgm:prSet>
      <dgm:spPr/>
    </dgm:pt>
    <dgm:pt modelId="{F65F870A-325A-4D48-8ED7-8A4C22CA35D5}" type="pres">
      <dgm:prSet presAssocID="{7E94C517-523C-460F-AEA9-B75EF90B5310}" presName="rootConnector" presStyleLbl="node2" presStyleIdx="2" presStyleCnt="5"/>
      <dgm:spPr/>
    </dgm:pt>
    <dgm:pt modelId="{6A1F7F23-3B42-4B2C-B82C-56579BEA8817}" type="pres">
      <dgm:prSet presAssocID="{7E94C517-523C-460F-AEA9-B75EF90B5310}" presName="hierChild4" presStyleCnt="0"/>
      <dgm:spPr/>
    </dgm:pt>
    <dgm:pt modelId="{FE86E76D-5121-4291-A98C-B0FD60CD0D8C}" type="pres">
      <dgm:prSet presAssocID="{7E94C517-523C-460F-AEA9-B75EF90B5310}" presName="hierChild5" presStyleCnt="0"/>
      <dgm:spPr/>
    </dgm:pt>
    <dgm:pt modelId="{1B8BB2B2-7474-43F5-9C03-F479ABF5594C}" type="pres">
      <dgm:prSet presAssocID="{C885E88D-D1C5-46E3-B352-6113C1E66351}" presName="Name37" presStyleLbl="parChTrans1D2" presStyleIdx="3" presStyleCnt="5"/>
      <dgm:spPr/>
    </dgm:pt>
    <dgm:pt modelId="{F5EE0E48-7492-46A4-AEB4-526AAB9EFB44}" type="pres">
      <dgm:prSet presAssocID="{5EBC803C-0735-4003-9F23-8BB63C767CBD}" presName="hierRoot2" presStyleCnt="0">
        <dgm:presLayoutVars>
          <dgm:hierBranch val="init"/>
        </dgm:presLayoutVars>
      </dgm:prSet>
      <dgm:spPr/>
    </dgm:pt>
    <dgm:pt modelId="{2C5A24FD-22E7-48AB-B75F-C9319D01C2C7}" type="pres">
      <dgm:prSet presAssocID="{5EBC803C-0735-4003-9F23-8BB63C767CBD}" presName="rootComposite" presStyleCnt="0"/>
      <dgm:spPr/>
    </dgm:pt>
    <dgm:pt modelId="{C644B7EC-BA76-4FC4-A4E4-5D5482EFB862}" type="pres">
      <dgm:prSet presAssocID="{5EBC803C-0735-4003-9F23-8BB63C767CBD}" presName="rootText" presStyleLbl="node2" presStyleIdx="3" presStyleCnt="5">
        <dgm:presLayoutVars>
          <dgm:chPref val="3"/>
        </dgm:presLayoutVars>
      </dgm:prSet>
      <dgm:spPr/>
    </dgm:pt>
    <dgm:pt modelId="{57B254E6-7B39-4276-9E20-A58FFB40391C}" type="pres">
      <dgm:prSet presAssocID="{5EBC803C-0735-4003-9F23-8BB63C767CBD}" presName="rootConnector" presStyleLbl="node2" presStyleIdx="3" presStyleCnt="5"/>
      <dgm:spPr/>
    </dgm:pt>
    <dgm:pt modelId="{B7F718B7-7935-4E42-83C0-EE7BE7CFE0B2}" type="pres">
      <dgm:prSet presAssocID="{5EBC803C-0735-4003-9F23-8BB63C767CBD}" presName="hierChild4" presStyleCnt="0"/>
      <dgm:spPr/>
    </dgm:pt>
    <dgm:pt modelId="{5BD21ACF-A0FF-476A-A413-EAB6AB674CE6}" type="pres">
      <dgm:prSet presAssocID="{5EBC803C-0735-4003-9F23-8BB63C767CBD}" presName="hierChild5" presStyleCnt="0"/>
      <dgm:spPr/>
    </dgm:pt>
    <dgm:pt modelId="{563AF5EC-5D6A-4575-9A13-4173F76DF85F}" type="pres">
      <dgm:prSet presAssocID="{6CFC602E-0A92-4830-8D05-C9C918A01743}" presName="Name37" presStyleLbl="parChTrans1D2" presStyleIdx="4" presStyleCnt="5"/>
      <dgm:spPr/>
    </dgm:pt>
    <dgm:pt modelId="{88CC017E-45C3-4A0A-942F-59AF79D11FA2}" type="pres">
      <dgm:prSet presAssocID="{38B1AC73-79B0-4971-9DB5-934597DCCFA8}" presName="hierRoot2" presStyleCnt="0">
        <dgm:presLayoutVars>
          <dgm:hierBranch val="init"/>
        </dgm:presLayoutVars>
      </dgm:prSet>
      <dgm:spPr/>
    </dgm:pt>
    <dgm:pt modelId="{38E6CF5A-5B58-484E-89AD-F1C430197C1E}" type="pres">
      <dgm:prSet presAssocID="{38B1AC73-79B0-4971-9DB5-934597DCCFA8}" presName="rootComposite" presStyleCnt="0"/>
      <dgm:spPr/>
    </dgm:pt>
    <dgm:pt modelId="{7BB6C03B-B40D-47DA-B02E-821CB23C692A}" type="pres">
      <dgm:prSet presAssocID="{38B1AC73-79B0-4971-9DB5-934597DCCFA8}" presName="rootText" presStyleLbl="node2" presStyleIdx="4" presStyleCnt="5">
        <dgm:presLayoutVars>
          <dgm:chPref val="3"/>
        </dgm:presLayoutVars>
      </dgm:prSet>
      <dgm:spPr/>
    </dgm:pt>
    <dgm:pt modelId="{C30A42DF-D5B7-4B67-92CC-414FD84EC1BB}" type="pres">
      <dgm:prSet presAssocID="{38B1AC73-79B0-4971-9DB5-934597DCCFA8}" presName="rootConnector" presStyleLbl="node2" presStyleIdx="4" presStyleCnt="5"/>
      <dgm:spPr/>
    </dgm:pt>
    <dgm:pt modelId="{13FD4EE4-070C-43AE-94FB-27C9A24E8FC7}" type="pres">
      <dgm:prSet presAssocID="{38B1AC73-79B0-4971-9DB5-934597DCCFA8}" presName="hierChild4" presStyleCnt="0"/>
      <dgm:spPr/>
    </dgm:pt>
    <dgm:pt modelId="{A1E7DCA3-73A2-4E82-B248-0745F728C55E}" type="pres">
      <dgm:prSet presAssocID="{38B1AC73-79B0-4971-9DB5-934597DCCFA8}" presName="hierChild5" presStyleCnt="0"/>
      <dgm:spPr/>
    </dgm:pt>
    <dgm:pt modelId="{54610D0A-EED5-4751-BC46-DD70B2520BC1}" type="pres">
      <dgm:prSet presAssocID="{72F40F23-7B02-494E-8D53-2E08BCA3525C}" presName="hierChild3" presStyleCnt="0"/>
      <dgm:spPr/>
    </dgm:pt>
  </dgm:ptLst>
  <dgm:cxnLst>
    <dgm:cxn modelId="{0F54B309-44FD-4928-9155-3F90D1667D69}" srcId="{94188C32-490B-4914-8135-135189BB7283}" destId="{72F40F23-7B02-494E-8D53-2E08BCA3525C}" srcOrd="0" destOrd="0" parTransId="{625CDD79-DD72-4294-9E9B-A1DF7A49F241}" sibTransId="{37E2FB18-A070-4BD4-A874-05923746B912}"/>
    <dgm:cxn modelId="{8A14E009-448C-43CB-9EDE-C19B8803F072}" type="presOf" srcId="{94188C32-490B-4914-8135-135189BB7283}" destId="{C820BBE9-5D3D-4878-AE68-7D3B8611B1CA}" srcOrd="0" destOrd="0" presId="urn:microsoft.com/office/officeart/2005/8/layout/orgChart1"/>
    <dgm:cxn modelId="{43BF530A-2353-41A9-89F0-3F28EDB5F778}" type="presOf" srcId="{7E94C517-523C-460F-AEA9-B75EF90B5310}" destId="{F65F870A-325A-4D48-8ED7-8A4C22CA35D5}" srcOrd="1" destOrd="0" presId="urn:microsoft.com/office/officeart/2005/8/layout/orgChart1"/>
    <dgm:cxn modelId="{6A65CF0B-974C-4023-8749-2381B0EFA421}" type="presOf" srcId="{5EBC803C-0735-4003-9F23-8BB63C767CBD}" destId="{C644B7EC-BA76-4FC4-A4E4-5D5482EFB862}" srcOrd="0" destOrd="0" presId="urn:microsoft.com/office/officeart/2005/8/layout/orgChart1"/>
    <dgm:cxn modelId="{AA416613-D6AE-4FE3-BCDA-6E3D790A0E21}" type="presOf" srcId="{72F40F23-7B02-494E-8D53-2E08BCA3525C}" destId="{15CF42A3-D5A3-4D83-921A-5F1DDA4C9F39}" srcOrd="1" destOrd="0" presId="urn:microsoft.com/office/officeart/2005/8/layout/orgChart1"/>
    <dgm:cxn modelId="{DB88E51D-2088-41D5-834F-CCF81DDDF680}" type="presOf" srcId="{5EBC803C-0735-4003-9F23-8BB63C767CBD}" destId="{57B254E6-7B39-4276-9E20-A58FFB40391C}" srcOrd="1" destOrd="0" presId="urn:microsoft.com/office/officeart/2005/8/layout/orgChart1"/>
    <dgm:cxn modelId="{4C865F28-056C-460D-90FF-F892492D97CD}" type="presOf" srcId="{72F40F23-7B02-494E-8D53-2E08BCA3525C}" destId="{52387E2B-09BD-43ED-B248-A0B41342F8E0}" srcOrd="0" destOrd="0" presId="urn:microsoft.com/office/officeart/2005/8/layout/orgChart1"/>
    <dgm:cxn modelId="{839ECA2E-47E4-4CC8-96AF-C32C026FB58E}" srcId="{72F40F23-7B02-494E-8D53-2E08BCA3525C}" destId="{7F615483-DA55-448A-B2DD-C5A600F1D9C3}" srcOrd="1" destOrd="0" parTransId="{40DBE581-0D82-4093-826E-9F34FD8BC704}" sibTransId="{89BE8834-84E1-4FA1-8D84-1FAEC96782AD}"/>
    <dgm:cxn modelId="{3EE1DF3E-C1B1-4F43-BBC6-58677FD50A11}" type="presOf" srcId="{14738EFA-2B13-4C77-99D3-9516561F6049}" destId="{DBF26C34-3D99-489E-9BBA-8BAFF93680A7}" srcOrd="0" destOrd="0" presId="urn:microsoft.com/office/officeart/2005/8/layout/orgChart1"/>
    <dgm:cxn modelId="{B2974665-08EF-43F5-83A9-39304E2E8278}" type="presOf" srcId="{C885E88D-D1C5-46E3-B352-6113C1E66351}" destId="{1B8BB2B2-7474-43F5-9C03-F479ABF5594C}" srcOrd="0" destOrd="0" presId="urn:microsoft.com/office/officeart/2005/8/layout/orgChart1"/>
    <dgm:cxn modelId="{BBE75266-29A2-4E6B-B687-3CE25CA2BF59}" type="presOf" srcId="{927E0C2C-A9A9-4D60-B7E0-723FCD99BB24}" destId="{AB8A3B5A-4EAF-4D74-A4C2-53FCAF5437E4}" srcOrd="1" destOrd="0" presId="urn:microsoft.com/office/officeart/2005/8/layout/orgChart1"/>
    <dgm:cxn modelId="{09E5EA68-A369-4341-BF7B-D4632E26EB88}" type="presOf" srcId="{40DBE581-0D82-4093-826E-9F34FD8BC704}" destId="{A3B6FE67-90A4-422E-B119-B8CE1CC8A54C}" srcOrd="0" destOrd="0" presId="urn:microsoft.com/office/officeart/2005/8/layout/orgChart1"/>
    <dgm:cxn modelId="{46750F4C-5932-4DB6-89B0-1A7C0FF339FC}" srcId="{72F40F23-7B02-494E-8D53-2E08BCA3525C}" destId="{38B1AC73-79B0-4971-9DB5-934597DCCFA8}" srcOrd="4" destOrd="0" parTransId="{6CFC602E-0A92-4830-8D05-C9C918A01743}" sibTransId="{AFC83CD2-66D2-471B-8CA1-BAB1B5C95F10}"/>
    <dgm:cxn modelId="{23C2F352-80C4-4B93-A8DA-16569FC25259}" srcId="{72F40F23-7B02-494E-8D53-2E08BCA3525C}" destId="{927E0C2C-A9A9-4D60-B7E0-723FCD99BB24}" srcOrd="0" destOrd="0" parTransId="{D36DB33C-662E-411E-AA10-C147F05E59F1}" sibTransId="{0ACDBDBA-950D-413C-8A25-D963CC628FEA}"/>
    <dgm:cxn modelId="{62EC598E-5F08-412D-AB0F-8C35D97FAD25}" srcId="{72F40F23-7B02-494E-8D53-2E08BCA3525C}" destId="{5EBC803C-0735-4003-9F23-8BB63C767CBD}" srcOrd="3" destOrd="0" parTransId="{C885E88D-D1C5-46E3-B352-6113C1E66351}" sibTransId="{736DEC60-9FB0-4C88-AB1D-BE423856C226}"/>
    <dgm:cxn modelId="{2BAD03AD-1782-4284-B055-3B9DAF99A07E}" type="presOf" srcId="{7F615483-DA55-448A-B2DD-C5A600F1D9C3}" destId="{8E02B128-6302-49CE-AAAA-E011AA2DA7C0}" srcOrd="1" destOrd="0" presId="urn:microsoft.com/office/officeart/2005/8/layout/orgChart1"/>
    <dgm:cxn modelId="{57446DB6-6BE7-4B5E-AE9B-919EB1E165EC}" type="presOf" srcId="{38B1AC73-79B0-4971-9DB5-934597DCCFA8}" destId="{7BB6C03B-B40D-47DA-B02E-821CB23C692A}" srcOrd="0" destOrd="0" presId="urn:microsoft.com/office/officeart/2005/8/layout/orgChart1"/>
    <dgm:cxn modelId="{C77D0BCB-261F-40BC-9F80-2C5144962B65}" srcId="{72F40F23-7B02-494E-8D53-2E08BCA3525C}" destId="{7E94C517-523C-460F-AEA9-B75EF90B5310}" srcOrd="2" destOrd="0" parTransId="{14738EFA-2B13-4C77-99D3-9516561F6049}" sibTransId="{3D1BBAC5-DAD1-4EBB-85C2-652E960AC3C2}"/>
    <dgm:cxn modelId="{21CC7CD5-D8A5-4882-86DD-D247E9B9F058}" type="presOf" srcId="{927E0C2C-A9A9-4D60-B7E0-723FCD99BB24}" destId="{F9DD8272-AE62-42DC-8988-B46ABB9AFC21}" srcOrd="0" destOrd="0" presId="urn:microsoft.com/office/officeart/2005/8/layout/orgChart1"/>
    <dgm:cxn modelId="{9126A1D5-8050-4BE1-B338-C1E1F14B1C03}" type="presOf" srcId="{7F615483-DA55-448A-B2DD-C5A600F1D9C3}" destId="{06796EBD-0092-4592-B7F1-18401AAC6CF1}" srcOrd="0" destOrd="0" presId="urn:microsoft.com/office/officeart/2005/8/layout/orgChart1"/>
    <dgm:cxn modelId="{8CEA69DE-53CA-4672-B8BE-88F3EC4FD4EB}" type="presOf" srcId="{7E94C517-523C-460F-AEA9-B75EF90B5310}" destId="{B92C3A50-0BA7-42E8-894F-157A0C430B5F}" srcOrd="0" destOrd="0" presId="urn:microsoft.com/office/officeart/2005/8/layout/orgChart1"/>
    <dgm:cxn modelId="{C9798FF7-53D4-472C-B178-5CD15FD891DA}" type="presOf" srcId="{38B1AC73-79B0-4971-9DB5-934597DCCFA8}" destId="{C30A42DF-D5B7-4B67-92CC-414FD84EC1BB}" srcOrd="1" destOrd="0" presId="urn:microsoft.com/office/officeart/2005/8/layout/orgChart1"/>
    <dgm:cxn modelId="{D3CEC6F7-9A14-499A-945D-73B2B2A78282}" type="presOf" srcId="{D36DB33C-662E-411E-AA10-C147F05E59F1}" destId="{5DEDAC0E-BE0B-4B86-A20C-FC75D606ED2D}" srcOrd="0" destOrd="0" presId="urn:microsoft.com/office/officeart/2005/8/layout/orgChart1"/>
    <dgm:cxn modelId="{F03016F9-62B7-4759-981D-B1D5DE3EDD74}" type="presOf" srcId="{6CFC602E-0A92-4830-8D05-C9C918A01743}" destId="{563AF5EC-5D6A-4575-9A13-4173F76DF85F}" srcOrd="0" destOrd="0" presId="urn:microsoft.com/office/officeart/2005/8/layout/orgChart1"/>
    <dgm:cxn modelId="{33D308E3-727C-4862-B390-069F8386C8F4}" type="presParOf" srcId="{C820BBE9-5D3D-4878-AE68-7D3B8611B1CA}" destId="{CE6A7681-3A9D-45DA-A307-01649FB6C65C}" srcOrd="0" destOrd="0" presId="urn:microsoft.com/office/officeart/2005/8/layout/orgChart1"/>
    <dgm:cxn modelId="{A567F37F-5F50-4AD3-B6A0-D5FA2994FF6B}" type="presParOf" srcId="{CE6A7681-3A9D-45DA-A307-01649FB6C65C}" destId="{CE0E8957-A1C5-401B-8101-BFF2B28D31B6}" srcOrd="0" destOrd="0" presId="urn:microsoft.com/office/officeart/2005/8/layout/orgChart1"/>
    <dgm:cxn modelId="{510BE9D3-895F-4AFB-BBBC-CDA4C08112D4}" type="presParOf" srcId="{CE0E8957-A1C5-401B-8101-BFF2B28D31B6}" destId="{52387E2B-09BD-43ED-B248-A0B41342F8E0}" srcOrd="0" destOrd="0" presId="urn:microsoft.com/office/officeart/2005/8/layout/orgChart1"/>
    <dgm:cxn modelId="{0CC69684-9140-4991-9267-96508EC0BD6E}" type="presParOf" srcId="{CE0E8957-A1C5-401B-8101-BFF2B28D31B6}" destId="{15CF42A3-D5A3-4D83-921A-5F1DDA4C9F39}" srcOrd="1" destOrd="0" presId="urn:microsoft.com/office/officeart/2005/8/layout/orgChart1"/>
    <dgm:cxn modelId="{95D62079-A335-4D2D-9002-20239BFC1673}" type="presParOf" srcId="{CE6A7681-3A9D-45DA-A307-01649FB6C65C}" destId="{6A23096D-0CF6-4964-8CE8-B80B32437B30}" srcOrd="1" destOrd="0" presId="urn:microsoft.com/office/officeart/2005/8/layout/orgChart1"/>
    <dgm:cxn modelId="{D1D2D785-05D4-48C5-A8D6-3498E8B2CBA5}" type="presParOf" srcId="{6A23096D-0CF6-4964-8CE8-B80B32437B30}" destId="{5DEDAC0E-BE0B-4B86-A20C-FC75D606ED2D}" srcOrd="0" destOrd="0" presId="urn:microsoft.com/office/officeart/2005/8/layout/orgChart1"/>
    <dgm:cxn modelId="{78E86176-ECDF-4146-88D3-F1C0BF467AEA}" type="presParOf" srcId="{6A23096D-0CF6-4964-8CE8-B80B32437B30}" destId="{5965E487-9EE3-44E8-AF3F-860687C0B183}" srcOrd="1" destOrd="0" presId="urn:microsoft.com/office/officeart/2005/8/layout/orgChart1"/>
    <dgm:cxn modelId="{CF6F654E-7D60-4B51-9C2E-0D2827A0B801}" type="presParOf" srcId="{5965E487-9EE3-44E8-AF3F-860687C0B183}" destId="{18645F7A-EAFD-4CBC-95BB-76D322AB109C}" srcOrd="0" destOrd="0" presId="urn:microsoft.com/office/officeart/2005/8/layout/orgChart1"/>
    <dgm:cxn modelId="{D7021732-ED3B-4FD1-90AB-730AAFD22FB4}" type="presParOf" srcId="{18645F7A-EAFD-4CBC-95BB-76D322AB109C}" destId="{F9DD8272-AE62-42DC-8988-B46ABB9AFC21}" srcOrd="0" destOrd="0" presId="urn:microsoft.com/office/officeart/2005/8/layout/orgChart1"/>
    <dgm:cxn modelId="{475C0227-9326-4B21-999B-B64C44C904F8}" type="presParOf" srcId="{18645F7A-EAFD-4CBC-95BB-76D322AB109C}" destId="{AB8A3B5A-4EAF-4D74-A4C2-53FCAF5437E4}" srcOrd="1" destOrd="0" presId="urn:microsoft.com/office/officeart/2005/8/layout/orgChart1"/>
    <dgm:cxn modelId="{8899A70D-1AF5-45E7-A311-E45E1C4D75E0}" type="presParOf" srcId="{5965E487-9EE3-44E8-AF3F-860687C0B183}" destId="{01A23B0D-0E74-4B02-82FA-B9CD05FB29FB}" srcOrd="1" destOrd="0" presId="urn:microsoft.com/office/officeart/2005/8/layout/orgChart1"/>
    <dgm:cxn modelId="{62B70D15-AFCA-4DCC-8E5A-DF741E36F960}" type="presParOf" srcId="{5965E487-9EE3-44E8-AF3F-860687C0B183}" destId="{8AA995EF-E4F8-4D90-8F69-7771D976F7EF}" srcOrd="2" destOrd="0" presId="urn:microsoft.com/office/officeart/2005/8/layout/orgChart1"/>
    <dgm:cxn modelId="{B1F07289-3A89-4535-B52E-9624FFC03347}" type="presParOf" srcId="{6A23096D-0CF6-4964-8CE8-B80B32437B30}" destId="{A3B6FE67-90A4-422E-B119-B8CE1CC8A54C}" srcOrd="2" destOrd="0" presId="urn:microsoft.com/office/officeart/2005/8/layout/orgChart1"/>
    <dgm:cxn modelId="{19C1C3C2-7B34-4A62-8A87-87BF6D420634}" type="presParOf" srcId="{6A23096D-0CF6-4964-8CE8-B80B32437B30}" destId="{F29C2D39-B13F-46DA-86FA-52F6ECF1C2C9}" srcOrd="3" destOrd="0" presId="urn:microsoft.com/office/officeart/2005/8/layout/orgChart1"/>
    <dgm:cxn modelId="{7734C20D-DAD0-4ECB-B912-1AFBD51F8577}" type="presParOf" srcId="{F29C2D39-B13F-46DA-86FA-52F6ECF1C2C9}" destId="{93E1B622-711D-422A-8C50-DD5E64119A1A}" srcOrd="0" destOrd="0" presId="urn:microsoft.com/office/officeart/2005/8/layout/orgChart1"/>
    <dgm:cxn modelId="{D3A457DD-1759-4609-8490-4BC58E7D0F35}" type="presParOf" srcId="{93E1B622-711D-422A-8C50-DD5E64119A1A}" destId="{06796EBD-0092-4592-B7F1-18401AAC6CF1}" srcOrd="0" destOrd="0" presId="urn:microsoft.com/office/officeart/2005/8/layout/orgChart1"/>
    <dgm:cxn modelId="{4813FE8D-84D7-4075-82CF-CE51F207516A}" type="presParOf" srcId="{93E1B622-711D-422A-8C50-DD5E64119A1A}" destId="{8E02B128-6302-49CE-AAAA-E011AA2DA7C0}" srcOrd="1" destOrd="0" presId="urn:microsoft.com/office/officeart/2005/8/layout/orgChart1"/>
    <dgm:cxn modelId="{6AF44687-E566-402B-A0A9-3AC771B8D9B7}" type="presParOf" srcId="{F29C2D39-B13F-46DA-86FA-52F6ECF1C2C9}" destId="{DB6885C3-8B10-4E0F-B498-9211C9BA6FD3}" srcOrd="1" destOrd="0" presId="urn:microsoft.com/office/officeart/2005/8/layout/orgChart1"/>
    <dgm:cxn modelId="{62D16B2B-EF90-4C88-A30D-72BA860AB37B}" type="presParOf" srcId="{F29C2D39-B13F-46DA-86FA-52F6ECF1C2C9}" destId="{D293337D-081C-4DBD-87F2-8D443B15731D}" srcOrd="2" destOrd="0" presId="urn:microsoft.com/office/officeart/2005/8/layout/orgChart1"/>
    <dgm:cxn modelId="{BD261CA6-DE6E-4389-BC07-245E73B8A72F}" type="presParOf" srcId="{6A23096D-0CF6-4964-8CE8-B80B32437B30}" destId="{DBF26C34-3D99-489E-9BBA-8BAFF93680A7}" srcOrd="4" destOrd="0" presId="urn:microsoft.com/office/officeart/2005/8/layout/orgChart1"/>
    <dgm:cxn modelId="{4D051D76-187C-4AC1-9426-AA106983BEDB}" type="presParOf" srcId="{6A23096D-0CF6-4964-8CE8-B80B32437B30}" destId="{E781F091-AB71-4F54-9E5E-3D2FBD06A3CC}" srcOrd="5" destOrd="0" presId="urn:microsoft.com/office/officeart/2005/8/layout/orgChart1"/>
    <dgm:cxn modelId="{65968116-24FC-4EE2-A4AF-7AFFE32C18CE}" type="presParOf" srcId="{E781F091-AB71-4F54-9E5E-3D2FBD06A3CC}" destId="{2F408680-D93C-4FF8-84A7-02EE441D25DE}" srcOrd="0" destOrd="0" presId="urn:microsoft.com/office/officeart/2005/8/layout/orgChart1"/>
    <dgm:cxn modelId="{7C8A0084-2286-4D1A-9253-9719671772DE}" type="presParOf" srcId="{2F408680-D93C-4FF8-84A7-02EE441D25DE}" destId="{B92C3A50-0BA7-42E8-894F-157A0C430B5F}" srcOrd="0" destOrd="0" presId="urn:microsoft.com/office/officeart/2005/8/layout/orgChart1"/>
    <dgm:cxn modelId="{8A45051B-6667-44A2-B0F5-CB006B1A0793}" type="presParOf" srcId="{2F408680-D93C-4FF8-84A7-02EE441D25DE}" destId="{F65F870A-325A-4D48-8ED7-8A4C22CA35D5}" srcOrd="1" destOrd="0" presId="urn:microsoft.com/office/officeart/2005/8/layout/orgChart1"/>
    <dgm:cxn modelId="{E2E7A82C-16C9-4996-A669-515C5A9685E5}" type="presParOf" srcId="{E781F091-AB71-4F54-9E5E-3D2FBD06A3CC}" destId="{6A1F7F23-3B42-4B2C-B82C-56579BEA8817}" srcOrd="1" destOrd="0" presId="urn:microsoft.com/office/officeart/2005/8/layout/orgChart1"/>
    <dgm:cxn modelId="{0CA504D7-92BD-4EAD-931F-BB2ED718DD98}" type="presParOf" srcId="{E781F091-AB71-4F54-9E5E-3D2FBD06A3CC}" destId="{FE86E76D-5121-4291-A98C-B0FD60CD0D8C}" srcOrd="2" destOrd="0" presId="urn:microsoft.com/office/officeart/2005/8/layout/orgChart1"/>
    <dgm:cxn modelId="{4BE83862-32C6-4A05-934C-D7FB2BB46EC4}" type="presParOf" srcId="{6A23096D-0CF6-4964-8CE8-B80B32437B30}" destId="{1B8BB2B2-7474-43F5-9C03-F479ABF5594C}" srcOrd="6" destOrd="0" presId="urn:microsoft.com/office/officeart/2005/8/layout/orgChart1"/>
    <dgm:cxn modelId="{29CCF8F0-44A1-4EE8-845C-38F2E4AA9E74}" type="presParOf" srcId="{6A23096D-0CF6-4964-8CE8-B80B32437B30}" destId="{F5EE0E48-7492-46A4-AEB4-526AAB9EFB44}" srcOrd="7" destOrd="0" presId="urn:microsoft.com/office/officeart/2005/8/layout/orgChart1"/>
    <dgm:cxn modelId="{3CE8555F-BF75-44C1-94A2-A04B71DE5103}" type="presParOf" srcId="{F5EE0E48-7492-46A4-AEB4-526AAB9EFB44}" destId="{2C5A24FD-22E7-48AB-B75F-C9319D01C2C7}" srcOrd="0" destOrd="0" presId="urn:microsoft.com/office/officeart/2005/8/layout/orgChart1"/>
    <dgm:cxn modelId="{1F8B1C54-5CE2-4500-8442-F12D731FD2E8}" type="presParOf" srcId="{2C5A24FD-22E7-48AB-B75F-C9319D01C2C7}" destId="{C644B7EC-BA76-4FC4-A4E4-5D5482EFB862}" srcOrd="0" destOrd="0" presId="urn:microsoft.com/office/officeart/2005/8/layout/orgChart1"/>
    <dgm:cxn modelId="{2A9D655B-0E77-415C-B6A6-46AEE658BA8A}" type="presParOf" srcId="{2C5A24FD-22E7-48AB-B75F-C9319D01C2C7}" destId="{57B254E6-7B39-4276-9E20-A58FFB40391C}" srcOrd="1" destOrd="0" presId="urn:microsoft.com/office/officeart/2005/8/layout/orgChart1"/>
    <dgm:cxn modelId="{C8654D12-E84E-42D1-91EC-43427CAF4815}" type="presParOf" srcId="{F5EE0E48-7492-46A4-AEB4-526AAB9EFB44}" destId="{B7F718B7-7935-4E42-83C0-EE7BE7CFE0B2}" srcOrd="1" destOrd="0" presId="urn:microsoft.com/office/officeart/2005/8/layout/orgChart1"/>
    <dgm:cxn modelId="{476933D1-D7DD-4447-9B94-CCA875FEE765}" type="presParOf" srcId="{F5EE0E48-7492-46A4-AEB4-526AAB9EFB44}" destId="{5BD21ACF-A0FF-476A-A413-EAB6AB674CE6}" srcOrd="2" destOrd="0" presId="urn:microsoft.com/office/officeart/2005/8/layout/orgChart1"/>
    <dgm:cxn modelId="{2AFD602D-E512-4C92-A526-55A398F93D6A}" type="presParOf" srcId="{6A23096D-0CF6-4964-8CE8-B80B32437B30}" destId="{563AF5EC-5D6A-4575-9A13-4173F76DF85F}" srcOrd="8" destOrd="0" presId="urn:microsoft.com/office/officeart/2005/8/layout/orgChart1"/>
    <dgm:cxn modelId="{3469512F-E6B2-44B7-BA40-8BDD43D6DBAC}" type="presParOf" srcId="{6A23096D-0CF6-4964-8CE8-B80B32437B30}" destId="{88CC017E-45C3-4A0A-942F-59AF79D11FA2}" srcOrd="9" destOrd="0" presId="urn:microsoft.com/office/officeart/2005/8/layout/orgChart1"/>
    <dgm:cxn modelId="{33A0CB04-4A2F-4697-8052-80CAAB739202}" type="presParOf" srcId="{88CC017E-45C3-4A0A-942F-59AF79D11FA2}" destId="{38E6CF5A-5B58-484E-89AD-F1C430197C1E}" srcOrd="0" destOrd="0" presId="urn:microsoft.com/office/officeart/2005/8/layout/orgChart1"/>
    <dgm:cxn modelId="{5F380E88-4E29-4F41-BFB1-772AD62556CE}" type="presParOf" srcId="{38E6CF5A-5B58-484E-89AD-F1C430197C1E}" destId="{7BB6C03B-B40D-47DA-B02E-821CB23C692A}" srcOrd="0" destOrd="0" presId="urn:microsoft.com/office/officeart/2005/8/layout/orgChart1"/>
    <dgm:cxn modelId="{F67FE3F5-EAC0-4C30-A037-6C9CFC714460}" type="presParOf" srcId="{38E6CF5A-5B58-484E-89AD-F1C430197C1E}" destId="{C30A42DF-D5B7-4B67-92CC-414FD84EC1BB}" srcOrd="1" destOrd="0" presId="urn:microsoft.com/office/officeart/2005/8/layout/orgChart1"/>
    <dgm:cxn modelId="{6848E01D-DC6B-4F68-9AE2-9214C8F27860}" type="presParOf" srcId="{88CC017E-45C3-4A0A-942F-59AF79D11FA2}" destId="{13FD4EE4-070C-43AE-94FB-27C9A24E8FC7}" srcOrd="1" destOrd="0" presId="urn:microsoft.com/office/officeart/2005/8/layout/orgChart1"/>
    <dgm:cxn modelId="{390AFFEC-5B8B-4D11-A52F-E11BA0E4C306}" type="presParOf" srcId="{88CC017E-45C3-4A0A-942F-59AF79D11FA2}" destId="{A1E7DCA3-73A2-4E82-B248-0745F728C55E}" srcOrd="2" destOrd="0" presId="urn:microsoft.com/office/officeart/2005/8/layout/orgChart1"/>
    <dgm:cxn modelId="{4C7D1469-F38F-44C2-8F04-BC793CEBACFD}" type="presParOf" srcId="{CE6A7681-3A9D-45DA-A307-01649FB6C65C}" destId="{54610D0A-EED5-4751-BC46-DD70B2520B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188C32-490B-4914-8135-135189BB72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F40F23-7B02-494E-8D53-2E08BCA3525C}">
      <dgm:prSet phldrT="[文本]"/>
      <dgm:spPr/>
      <dgm:t>
        <a:bodyPr/>
        <a:lstStyle/>
        <a:p>
          <a:r>
            <a:rPr lang="zh-CN" altLang="en-US" dirty="0"/>
            <a:t>基本运算</a:t>
          </a:r>
        </a:p>
      </dgm:t>
    </dgm:pt>
    <dgm:pt modelId="{625CDD79-DD72-4294-9E9B-A1DF7A49F241}" cxnId="{0F54B309-44FD-4928-9155-3F90D1667D69}" type="parTrans">
      <dgm:prSet/>
      <dgm:spPr/>
      <dgm:t>
        <a:bodyPr/>
        <a:lstStyle/>
        <a:p>
          <a:endParaRPr lang="zh-CN" altLang="en-US"/>
        </a:p>
      </dgm:t>
    </dgm:pt>
    <dgm:pt modelId="{37E2FB18-A070-4BD4-A874-05923746B912}" cxnId="{0F54B309-44FD-4928-9155-3F90D1667D69}" type="sibTrans">
      <dgm:prSet/>
      <dgm:spPr/>
      <dgm:t>
        <a:bodyPr/>
        <a:lstStyle/>
        <a:p>
          <a:endParaRPr lang="zh-CN" altLang="en-US"/>
        </a:p>
      </dgm:t>
    </dgm:pt>
    <dgm:pt modelId="{927E0C2C-A9A9-4D60-B7E0-723FCD99BB24}">
      <dgm:prSet phldrT="[文本]"/>
      <dgm:spPr/>
      <dgm:t>
        <a:bodyPr/>
        <a:lstStyle/>
        <a:p>
          <a:r>
            <a:rPr lang="zh-CN" altLang="en-US" dirty="0"/>
            <a:t>求单链表的长度</a:t>
          </a:r>
        </a:p>
      </dgm:t>
    </dgm:pt>
    <dgm:pt modelId="{D36DB33C-662E-411E-AA10-C147F05E59F1}" cxnId="{23C2F352-80C4-4B93-A8DA-16569FC25259}" type="parTrans">
      <dgm:prSet/>
      <dgm:spPr/>
      <dgm:t>
        <a:bodyPr/>
        <a:lstStyle/>
        <a:p>
          <a:endParaRPr lang="zh-CN" altLang="en-US"/>
        </a:p>
      </dgm:t>
    </dgm:pt>
    <dgm:pt modelId="{0ACDBDBA-950D-413C-8A25-D963CC628FEA}" cxnId="{23C2F352-80C4-4B93-A8DA-16569FC25259}" type="sibTrans">
      <dgm:prSet/>
      <dgm:spPr/>
      <dgm:t>
        <a:bodyPr/>
        <a:lstStyle/>
        <a:p>
          <a:endParaRPr lang="zh-CN" altLang="en-US"/>
        </a:p>
      </dgm:t>
    </dgm:pt>
    <dgm:pt modelId="{7E94C517-523C-460F-AEA9-B75EF90B5310}">
      <dgm:prSet phldrT="[文本]"/>
      <dgm:spPr/>
      <dgm:t>
        <a:bodyPr/>
        <a:lstStyle/>
        <a:p>
          <a:r>
            <a:rPr lang="zh-CN" altLang="en-US" dirty="0"/>
            <a:t>单链表查找</a:t>
          </a:r>
        </a:p>
      </dgm:t>
    </dgm:pt>
    <dgm:pt modelId="{14738EFA-2B13-4C77-99D3-9516561F6049}" cxnId="{C77D0BCB-261F-40BC-9F80-2C5144962B65}" type="parTrans">
      <dgm:prSet/>
      <dgm:spPr/>
      <dgm:t>
        <a:bodyPr/>
        <a:lstStyle/>
        <a:p>
          <a:endParaRPr lang="zh-CN" altLang="en-US"/>
        </a:p>
      </dgm:t>
    </dgm:pt>
    <dgm:pt modelId="{3D1BBAC5-DAD1-4EBB-85C2-652E960AC3C2}" cxnId="{C77D0BCB-261F-40BC-9F80-2C5144962B65}" type="sibTrans">
      <dgm:prSet/>
      <dgm:spPr/>
      <dgm:t>
        <a:bodyPr/>
        <a:lstStyle/>
        <a:p>
          <a:endParaRPr lang="zh-CN" altLang="en-US"/>
        </a:p>
      </dgm:t>
    </dgm:pt>
    <dgm:pt modelId="{5EBC803C-0735-4003-9F23-8BB63C767CBD}">
      <dgm:prSet phldrT="[文本]"/>
      <dgm:spPr/>
      <dgm:t>
        <a:bodyPr/>
        <a:lstStyle/>
        <a:p>
          <a:r>
            <a:rPr lang="zh-CN" altLang="en-US" dirty="0"/>
            <a:t>单链表插入</a:t>
          </a:r>
        </a:p>
      </dgm:t>
    </dgm:pt>
    <dgm:pt modelId="{C885E88D-D1C5-46E3-B352-6113C1E66351}" cxnId="{62EC598E-5F08-412D-AB0F-8C35D97FAD25}" type="parTrans">
      <dgm:prSet/>
      <dgm:spPr/>
      <dgm:t>
        <a:bodyPr/>
        <a:lstStyle/>
        <a:p>
          <a:endParaRPr lang="zh-CN" altLang="en-US"/>
        </a:p>
      </dgm:t>
    </dgm:pt>
    <dgm:pt modelId="{736DEC60-9FB0-4C88-AB1D-BE423856C226}" cxnId="{62EC598E-5F08-412D-AB0F-8C35D97FAD25}" type="sibTrans">
      <dgm:prSet/>
      <dgm:spPr/>
      <dgm:t>
        <a:bodyPr/>
        <a:lstStyle/>
        <a:p>
          <a:endParaRPr lang="zh-CN" altLang="en-US"/>
        </a:p>
      </dgm:t>
    </dgm:pt>
    <dgm:pt modelId="{38B1AC73-79B0-4971-9DB5-934597DCCFA8}">
      <dgm:prSet phldrT="[文本]"/>
      <dgm:spPr/>
      <dgm:t>
        <a:bodyPr/>
        <a:lstStyle/>
        <a:p>
          <a:r>
            <a:rPr lang="zh-CN" altLang="en-US" dirty="0"/>
            <a:t>单链表删除</a:t>
          </a:r>
        </a:p>
      </dgm:t>
    </dgm:pt>
    <dgm:pt modelId="{6CFC602E-0A92-4830-8D05-C9C918A01743}" cxnId="{46750F4C-5932-4DB6-89B0-1A7C0FF339FC}" type="parTrans">
      <dgm:prSet/>
      <dgm:spPr/>
      <dgm:t>
        <a:bodyPr/>
        <a:lstStyle/>
        <a:p>
          <a:endParaRPr lang="zh-CN" altLang="en-US"/>
        </a:p>
      </dgm:t>
    </dgm:pt>
    <dgm:pt modelId="{AFC83CD2-66D2-471B-8CA1-BAB1B5C95F10}" cxnId="{46750F4C-5932-4DB6-89B0-1A7C0FF339FC}" type="sibTrans">
      <dgm:prSet/>
      <dgm:spPr/>
      <dgm:t>
        <a:bodyPr/>
        <a:lstStyle/>
        <a:p>
          <a:endParaRPr lang="zh-CN" altLang="en-US"/>
        </a:p>
      </dgm:t>
    </dgm:pt>
    <dgm:pt modelId="{7F615483-DA55-448A-B2DD-C5A600F1D9C3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建立单链表</a:t>
          </a:r>
        </a:p>
      </dgm:t>
    </dgm:pt>
    <dgm:pt modelId="{40DBE581-0D82-4093-826E-9F34FD8BC704}" cxnId="{839ECA2E-47E4-4CC8-96AF-C32C026FB58E}" type="parTrans">
      <dgm:prSet/>
      <dgm:spPr/>
      <dgm:t>
        <a:bodyPr/>
        <a:lstStyle/>
        <a:p>
          <a:endParaRPr lang="zh-CN" altLang="en-US"/>
        </a:p>
      </dgm:t>
    </dgm:pt>
    <dgm:pt modelId="{89BE8834-84E1-4FA1-8D84-1FAEC96782AD}" cxnId="{839ECA2E-47E4-4CC8-96AF-C32C026FB58E}" type="sibTrans">
      <dgm:prSet/>
      <dgm:spPr/>
      <dgm:t>
        <a:bodyPr/>
        <a:lstStyle/>
        <a:p>
          <a:endParaRPr lang="zh-CN" altLang="en-US"/>
        </a:p>
      </dgm:t>
    </dgm:pt>
    <dgm:pt modelId="{C820BBE9-5D3D-4878-AE68-7D3B8611B1CA}" type="pres">
      <dgm:prSet presAssocID="{94188C32-490B-4914-8135-135189BB72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6A7681-3A9D-45DA-A307-01649FB6C65C}" type="pres">
      <dgm:prSet presAssocID="{72F40F23-7B02-494E-8D53-2E08BCA3525C}" presName="hierRoot1" presStyleCnt="0">
        <dgm:presLayoutVars>
          <dgm:hierBranch val="init"/>
        </dgm:presLayoutVars>
      </dgm:prSet>
      <dgm:spPr/>
    </dgm:pt>
    <dgm:pt modelId="{CE0E8957-A1C5-401B-8101-BFF2B28D31B6}" type="pres">
      <dgm:prSet presAssocID="{72F40F23-7B02-494E-8D53-2E08BCA3525C}" presName="rootComposite1" presStyleCnt="0"/>
      <dgm:spPr/>
    </dgm:pt>
    <dgm:pt modelId="{52387E2B-09BD-43ED-B248-A0B41342F8E0}" type="pres">
      <dgm:prSet presAssocID="{72F40F23-7B02-494E-8D53-2E08BCA3525C}" presName="rootText1" presStyleLbl="node0" presStyleIdx="0" presStyleCnt="1" custLinFactNeighborX="-2644" custLinFactNeighborY="-41741">
        <dgm:presLayoutVars>
          <dgm:chPref val="3"/>
        </dgm:presLayoutVars>
      </dgm:prSet>
      <dgm:spPr/>
    </dgm:pt>
    <dgm:pt modelId="{15CF42A3-D5A3-4D83-921A-5F1DDA4C9F39}" type="pres">
      <dgm:prSet presAssocID="{72F40F23-7B02-494E-8D53-2E08BCA3525C}" presName="rootConnector1" presStyleLbl="node1" presStyleIdx="0" presStyleCnt="0"/>
      <dgm:spPr/>
    </dgm:pt>
    <dgm:pt modelId="{6A23096D-0CF6-4964-8CE8-B80B32437B30}" type="pres">
      <dgm:prSet presAssocID="{72F40F23-7B02-494E-8D53-2E08BCA3525C}" presName="hierChild2" presStyleCnt="0"/>
      <dgm:spPr/>
    </dgm:pt>
    <dgm:pt modelId="{5DEDAC0E-BE0B-4B86-A20C-FC75D606ED2D}" type="pres">
      <dgm:prSet presAssocID="{D36DB33C-662E-411E-AA10-C147F05E59F1}" presName="Name37" presStyleLbl="parChTrans1D2" presStyleIdx="0" presStyleCnt="5"/>
      <dgm:spPr/>
    </dgm:pt>
    <dgm:pt modelId="{5965E487-9EE3-44E8-AF3F-860687C0B183}" type="pres">
      <dgm:prSet presAssocID="{927E0C2C-A9A9-4D60-B7E0-723FCD99BB24}" presName="hierRoot2" presStyleCnt="0">
        <dgm:presLayoutVars>
          <dgm:hierBranch val="init"/>
        </dgm:presLayoutVars>
      </dgm:prSet>
      <dgm:spPr/>
    </dgm:pt>
    <dgm:pt modelId="{18645F7A-EAFD-4CBC-95BB-76D322AB109C}" type="pres">
      <dgm:prSet presAssocID="{927E0C2C-A9A9-4D60-B7E0-723FCD99BB24}" presName="rootComposite" presStyleCnt="0"/>
      <dgm:spPr/>
    </dgm:pt>
    <dgm:pt modelId="{F9DD8272-AE62-42DC-8988-B46ABB9AFC21}" type="pres">
      <dgm:prSet presAssocID="{927E0C2C-A9A9-4D60-B7E0-723FCD99BB24}" presName="rootText" presStyleLbl="node2" presStyleIdx="0" presStyleCnt="5">
        <dgm:presLayoutVars>
          <dgm:chPref val="3"/>
        </dgm:presLayoutVars>
      </dgm:prSet>
      <dgm:spPr/>
    </dgm:pt>
    <dgm:pt modelId="{AB8A3B5A-4EAF-4D74-A4C2-53FCAF5437E4}" type="pres">
      <dgm:prSet presAssocID="{927E0C2C-A9A9-4D60-B7E0-723FCD99BB24}" presName="rootConnector" presStyleLbl="node2" presStyleIdx="0" presStyleCnt="5"/>
      <dgm:spPr/>
    </dgm:pt>
    <dgm:pt modelId="{01A23B0D-0E74-4B02-82FA-B9CD05FB29FB}" type="pres">
      <dgm:prSet presAssocID="{927E0C2C-A9A9-4D60-B7E0-723FCD99BB24}" presName="hierChild4" presStyleCnt="0"/>
      <dgm:spPr/>
    </dgm:pt>
    <dgm:pt modelId="{8AA995EF-E4F8-4D90-8F69-7771D976F7EF}" type="pres">
      <dgm:prSet presAssocID="{927E0C2C-A9A9-4D60-B7E0-723FCD99BB24}" presName="hierChild5" presStyleCnt="0"/>
      <dgm:spPr/>
    </dgm:pt>
    <dgm:pt modelId="{A3B6FE67-90A4-422E-B119-B8CE1CC8A54C}" type="pres">
      <dgm:prSet presAssocID="{40DBE581-0D82-4093-826E-9F34FD8BC704}" presName="Name37" presStyleLbl="parChTrans1D2" presStyleIdx="1" presStyleCnt="5"/>
      <dgm:spPr/>
    </dgm:pt>
    <dgm:pt modelId="{F29C2D39-B13F-46DA-86FA-52F6ECF1C2C9}" type="pres">
      <dgm:prSet presAssocID="{7F615483-DA55-448A-B2DD-C5A600F1D9C3}" presName="hierRoot2" presStyleCnt="0">
        <dgm:presLayoutVars>
          <dgm:hierBranch val="init"/>
        </dgm:presLayoutVars>
      </dgm:prSet>
      <dgm:spPr/>
    </dgm:pt>
    <dgm:pt modelId="{93E1B622-711D-422A-8C50-DD5E64119A1A}" type="pres">
      <dgm:prSet presAssocID="{7F615483-DA55-448A-B2DD-C5A600F1D9C3}" presName="rootComposite" presStyleCnt="0"/>
      <dgm:spPr/>
    </dgm:pt>
    <dgm:pt modelId="{06796EBD-0092-4592-B7F1-18401AAC6CF1}" type="pres">
      <dgm:prSet presAssocID="{7F615483-DA55-448A-B2DD-C5A600F1D9C3}" presName="rootText" presStyleLbl="node2" presStyleIdx="1" presStyleCnt="5">
        <dgm:presLayoutVars>
          <dgm:chPref val="3"/>
        </dgm:presLayoutVars>
      </dgm:prSet>
      <dgm:spPr/>
    </dgm:pt>
    <dgm:pt modelId="{8E02B128-6302-49CE-AAAA-E011AA2DA7C0}" type="pres">
      <dgm:prSet presAssocID="{7F615483-DA55-448A-B2DD-C5A600F1D9C3}" presName="rootConnector" presStyleLbl="node2" presStyleIdx="1" presStyleCnt="5"/>
      <dgm:spPr/>
    </dgm:pt>
    <dgm:pt modelId="{DB6885C3-8B10-4E0F-B498-9211C9BA6FD3}" type="pres">
      <dgm:prSet presAssocID="{7F615483-DA55-448A-B2DD-C5A600F1D9C3}" presName="hierChild4" presStyleCnt="0"/>
      <dgm:spPr/>
    </dgm:pt>
    <dgm:pt modelId="{D293337D-081C-4DBD-87F2-8D443B15731D}" type="pres">
      <dgm:prSet presAssocID="{7F615483-DA55-448A-B2DD-C5A600F1D9C3}" presName="hierChild5" presStyleCnt="0"/>
      <dgm:spPr/>
    </dgm:pt>
    <dgm:pt modelId="{DBF26C34-3D99-489E-9BBA-8BAFF93680A7}" type="pres">
      <dgm:prSet presAssocID="{14738EFA-2B13-4C77-99D3-9516561F6049}" presName="Name37" presStyleLbl="parChTrans1D2" presStyleIdx="2" presStyleCnt="5"/>
      <dgm:spPr/>
    </dgm:pt>
    <dgm:pt modelId="{E781F091-AB71-4F54-9E5E-3D2FBD06A3CC}" type="pres">
      <dgm:prSet presAssocID="{7E94C517-523C-460F-AEA9-B75EF90B5310}" presName="hierRoot2" presStyleCnt="0">
        <dgm:presLayoutVars>
          <dgm:hierBranch val="init"/>
        </dgm:presLayoutVars>
      </dgm:prSet>
      <dgm:spPr/>
    </dgm:pt>
    <dgm:pt modelId="{2F408680-D93C-4FF8-84A7-02EE441D25DE}" type="pres">
      <dgm:prSet presAssocID="{7E94C517-523C-460F-AEA9-B75EF90B5310}" presName="rootComposite" presStyleCnt="0"/>
      <dgm:spPr/>
    </dgm:pt>
    <dgm:pt modelId="{B92C3A50-0BA7-42E8-894F-157A0C430B5F}" type="pres">
      <dgm:prSet presAssocID="{7E94C517-523C-460F-AEA9-B75EF90B5310}" presName="rootText" presStyleLbl="node2" presStyleIdx="2" presStyleCnt="5">
        <dgm:presLayoutVars>
          <dgm:chPref val="3"/>
        </dgm:presLayoutVars>
      </dgm:prSet>
      <dgm:spPr/>
    </dgm:pt>
    <dgm:pt modelId="{F65F870A-325A-4D48-8ED7-8A4C22CA35D5}" type="pres">
      <dgm:prSet presAssocID="{7E94C517-523C-460F-AEA9-B75EF90B5310}" presName="rootConnector" presStyleLbl="node2" presStyleIdx="2" presStyleCnt="5"/>
      <dgm:spPr/>
    </dgm:pt>
    <dgm:pt modelId="{6A1F7F23-3B42-4B2C-B82C-56579BEA8817}" type="pres">
      <dgm:prSet presAssocID="{7E94C517-523C-460F-AEA9-B75EF90B5310}" presName="hierChild4" presStyleCnt="0"/>
      <dgm:spPr/>
    </dgm:pt>
    <dgm:pt modelId="{FE86E76D-5121-4291-A98C-B0FD60CD0D8C}" type="pres">
      <dgm:prSet presAssocID="{7E94C517-523C-460F-AEA9-B75EF90B5310}" presName="hierChild5" presStyleCnt="0"/>
      <dgm:spPr/>
    </dgm:pt>
    <dgm:pt modelId="{1B8BB2B2-7474-43F5-9C03-F479ABF5594C}" type="pres">
      <dgm:prSet presAssocID="{C885E88D-D1C5-46E3-B352-6113C1E66351}" presName="Name37" presStyleLbl="parChTrans1D2" presStyleIdx="3" presStyleCnt="5"/>
      <dgm:spPr/>
    </dgm:pt>
    <dgm:pt modelId="{F5EE0E48-7492-46A4-AEB4-526AAB9EFB44}" type="pres">
      <dgm:prSet presAssocID="{5EBC803C-0735-4003-9F23-8BB63C767CBD}" presName="hierRoot2" presStyleCnt="0">
        <dgm:presLayoutVars>
          <dgm:hierBranch val="init"/>
        </dgm:presLayoutVars>
      </dgm:prSet>
      <dgm:spPr/>
    </dgm:pt>
    <dgm:pt modelId="{2C5A24FD-22E7-48AB-B75F-C9319D01C2C7}" type="pres">
      <dgm:prSet presAssocID="{5EBC803C-0735-4003-9F23-8BB63C767CBD}" presName="rootComposite" presStyleCnt="0"/>
      <dgm:spPr/>
    </dgm:pt>
    <dgm:pt modelId="{C644B7EC-BA76-4FC4-A4E4-5D5482EFB862}" type="pres">
      <dgm:prSet presAssocID="{5EBC803C-0735-4003-9F23-8BB63C767CBD}" presName="rootText" presStyleLbl="node2" presStyleIdx="3" presStyleCnt="5">
        <dgm:presLayoutVars>
          <dgm:chPref val="3"/>
        </dgm:presLayoutVars>
      </dgm:prSet>
      <dgm:spPr/>
    </dgm:pt>
    <dgm:pt modelId="{57B254E6-7B39-4276-9E20-A58FFB40391C}" type="pres">
      <dgm:prSet presAssocID="{5EBC803C-0735-4003-9F23-8BB63C767CBD}" presName="rootConnector" presStyleLbl="node2" presStyleIdx="3" presStyleCnt="5"/>
      <dgm:spPr/>
    </dgm:pt>
    <dgm:pt modelId="{B7F718B7-7935-4E42-83C0-EE7BE7CFE0B2}" type="pres">
      <dgm:prSet presAssocID="{5EBC803C-0735-4003-9F23-8BB63C767CBD}" presName="hierChild4" presStyleCnt="0"/>
      <dgm:spPr/>
    </dgm:pt>
    <dgm:pt modelId="{5BD21ACF-A0FF-476A-A413-EAB6AB674CE6}" type="pres">
      <dgm:prSet presAssocID="{5EBC803C-0735-4003-9F23-8BB63C767CBD}" presName="hierChild5" presStyleCnt="0"/>
      <dgm:spPr/>
    </dgm:pt>
    <dgm:pt modelId="{563AF5EC-5D6A-4575-9A13-4173F76DF85F}" type="pres">
      <dgm:prSet presAssocID="{6CFC602E-0A92-4830-8D05-C9C918A01743}" presName="Name37" presStyleLbl="parChTrans1D2" presStyleIdx="4" presStyleCnt="5"/>
      <dgm:spPr/>
    </dgm:pt>
    <dgm:pt modelId="{88CC017E-45C3-4A0A-942F-59AF79D11FA2}" type="pres">
      <dgm:prSet presAssocID="{38B1AC73-79B0-4971-9DB5-934597DCCFA8}" presName="hierRoot2" presStyleCnt="0">
        <dgm:presLayoutVars>
          <dgm:hierBranch val="init"/>
        </dgm:presLayoutVars>
      </dgm:prSet>
      <dgm:spPr/>
    </dgm:pt>
    <dgm:pt modelId="{38E6CF5A-5B58-484E-89AD-F1C430197C1E}" type="pres">
      <dgm:prSet presAssocID="{38B1AC73-79B0-4971-9DB5-934597DCCFA8}" presName="rootComposite" presStyleCnt="0"/>
      <dgm:spPr/>
    </dgm:pt>
    <dgm:pt modelId="{7BB6C03B-B40D-47DA-B02E-821CB23C692A}" type="pres">
      <dgm:prSet presAssocID="{38B1AC73-79B0-4971-9DB5-934597DCCFA8}" presName="rootText" presStyleLbl="node2" presStyleIdx="4" presStyleCnt="5">
        <dgm:presLayoutVars>
          <dgm:chPref val="3"/>
        </dgm:presLayoutVars>
      </dgm:prSet>
      <dgm:spPr/>
    </dgm:pt>
    <dgm:pt modelId="{C30A42DF-D5B7-4B67-92CC-414FD84EC1BB}" type="pres">
      <dgm:prSet presAssocID="{38B1AC73-79B0-4971-9DB5-934597DCCFA8}" presName="rootConnector" presStyleLbl="node2" presStyleIdx="4" presStyleCnt="5"/>
      <dgm:spPr/>
    </dgm:pt>
    <dgm:pt modelId="{13FD4EE4-070C-43AE-94FB-27C9A24E8FC7}" type="pres">
      <dgm:prSet presAssocID="{38B1AC73-79B0-4971-9DB5-934597DCCFA8}" presName="hierChild4" presStyleCnt="0"/>
      <dgm:spPr/>
    </dgm:pt>
    <dgm:pt modelId="{A1E7DCA3-73A2-4E82-B248-0745F728C55E}" type="pres">
      <dgm:prSet presAssocID="{38B1AC73-79B0-4971-9DB5-934597DCCFA8}" presName="hierChild5" presStyleCnt="0"/>
      <dgm:spPr/>
    </dgm:pt>
    <dgm:pt modelId="{54610D0A-EED5-4751-BC46-DD70B2520BC1}" type="pres">
      <dgm:prSet presAssocID="{72F40F23-7B02-494E-8D53-2E08BCA3525C}" presName="hierChild3" presStyleCnt="0"/>
      <dgm:spPr/>
    </dgm:pt>
  </dgm:ptLst>
  <dgm:cxnLst>
    <dgm:cxn modelId="{0F54B309-44FD-4928-9155-3F90D1667D69}" srcId="{94188C32-490B-4914-8135-135189BB7283}" destId="{72F40F23-7B02-494E-8D53-2E08BCA3525C}" srcOrd="0" destOrd="0" parTransId="{625CDD79-DD72-4294-9E9B-A1DF7A49F241}" sibTransId="{37E2FB18-A070-4BD4-A874-05923746B912}"/>
    <dgm:cxn modelId="{8A14E009-448C-43CB-9EDE-C19B8803F072}" type="presOf" srcId="{94188C32-490B-4914-8135-135189BB7283}" destId="{C820BBE9-5D3D-4878-AE68-7D3B8611B1CA}" srcOrd="0" destOrd="0" presId="urn:microsoft.com/office/officeart/2005/8/layout/orgChart1"/>
    <dgm:cxn modelId="{43BF530A-2353-41A9-89F0-3F28EDB5F778}" type="presOf" srcId="{7E94C517-523C-460F-AEA9-B75EF90B5310}" destId="{F65F870A-325A-4D48-8ED7-8A4C22CA35D5}" srcOrd="1" destOrd="0" presId="urn:microsoft.com/office/officeart/2005/8/layout/orgChart1"/>
    <dgm:cxn modelId="{6A65CF0B-974C-4023-8749-2381B0EFA421}" type="presOf" srcId="{5EBC803C-0735-4003-9F23-8BB63C767CBD}" destId="{C644B7EC-BA76-4FC4-A4E4-5D5482EFB862}" srcOrd="0" destOrd="0" presId="urn:microsoft.com/office/officeart/2005/8/layout/orgChart1"/>
    <dgm:cxn modelId="{AA416613-D6AE-4FE3-BCDA-6E3D790A0E21}" type="presOf" srcId="{72F40F23-7B02-494E-8D53-2E08BCA3525C}" destId="{15CF42A3-D5A3-4D83-921A-5F1DDA4C9F39}" srcOrd="1" destOrd="0" presId="urn:microsoft.com/office/officeart/2005/8/layout/orgChart1"/>
    <dgm:cxn modelId="{DB88E51D-2088-41D5-834F-CCF81DDDF680}" type="presOf" srcId="{5EBC803C-0735-4003-9F23-8BB63C767CBD}" destId="{57B254E6-7B39-4276-9E20-A58FFB40391C}" srcOrd="1" destOrd="0" presId="urn:microsoft.com/office/officeart/2005/8/layout/orgChart1"/>
    <dgm:cxn modelId="{4C865F28-056C-460D-90FF-F892492D97CD}" type="presOf" srcId="{72F40F23-7B02-494E-8D53-2E08BCA3525C}" destId="{52387E2B-09BD-43ED-B248-A0B41342F8E0}" srcOrd="0" destOrd="0" presId="urn:microsoft.com/office/officeart/2005/8/layout/orgChart1"/>
    <dgm:cxn modelId="{839ECA2E-47E4-4CC8-96AF-C32C026FB58E}" srcId="{72F40F23-7B02-494E-8D53-2E08BCA3525C}" destId="{7F615483-DA55-448A-B2DD-C5A600F1D9C3}" srcOrd="1" destOrd="0" parTransId="{40DBE581-0D82-4093-826E-9F34FD8BC704}" sibTransId="{89BE8834-84E1-4FA1-8D84-1FAEC96782AD}"/>
    <dgm:cxn modelId="{3EE1DF3E-C1B1-4F43-BBC6-58677FD50A11}" type="presOf" srcId="{14738EFA-2B13-4C77-99D3-9516561F6049}" destId="{DBF26C34-3D99-489E-9BBA-8BAFF93680A7}" srcOrd="0" destOrd="0" presId="urn:microsoft.com/office/officeart/2005/8/layout/orgChart1"/>
    <dgm:cxn modelId="{B2974665-08EF-43F5-83A9-39304E2E8278}" type="presOf" srcId="{C885E88D-D1C5-46E3-B352-6113C1E66351}" destId="{1B8BB2B2-7474-43F5-9C03-F479ABF5594C}" srcOrd="0" destOrd="0" presId="urn:microsoft.com/office/officeart/2005/8/layout/orgChart1"/>
    <dgm:cxn modelId="{BBE75266-29A2-4E6B-B687-3CE25CA2BF59}" type="presOf" srcId="{927E0C2C-A9A9-4D60-B7E0-723FCD99BB24}" destId="{AB8A3B5A-4EAF-4D74-A4C2-53FCAF5437E4}" srcOrd="1" destOrd="0" presId="urn:microsoft.com/office/officeart/2005/8/layout/orgChart1"/>
    <dgm:cxn modelId="{09E5EA68-A369-4341-BF7B-D4632E26EB88}" type="presOf" srcId="{40DBE581-0D82-4093-826E-9F34FD8BC704}" destId="{A3B6FE67-90A4-422E-B119-B8CE1CC8A54C}" srcOrd="0" destOrd="0" presId="urn:microsoft.com/office/officeart/2005/8/layout/orgChart1"/>
    <dgm:cxn modelId="{46750F4C-5932-4DB6-89B0-1A7C0FF339FC}" srcId="{72F40F23-7B02-494E-8D53-2E08BCA3525C}" destId="{38B1AC73-79B0-4971-9DB5-934597DCCFA8}" srcOrd="4" destOrd="0" parTransId="{6CFC602E-0A92-4830-8D05-C9C918A01743}" sibTransId="{AFC83CD2-66D2-471B-8CA1-BAB1B5C95F10}"/>
    <dgm:cxn modelId="{23C2F352-80C4-4B93-A8DA-16569FC25259}" srcId="{72F40F23-7B02-494E-8D53-2E08BCA3525C}" destId="{927E0C2C-A9A9-4D60-B7E0-723FCD99BB24}" srcOrd="0" destOrd="0" parTransId="{D36DB33C-662E-411E-AA10-C147F05E59F1}" sibTransId="{0ACDBDBA-950D-413C-8A25-D963CC628FEA}"/>
    <dgm:cxn modelId="{62EC598E-5F08-412D-AB0F-8C35D97FAD25}" srcId="{72F40F23-7B02-494E-8D53-2E08BCA3525C}" destId="{5EBC803C-0735-4003-9F23-8BB63C767CBD}" srcOrd="3" destOrd="0" parTransId="{C885E88D-D1C5-46E3-B352-6113C1E66351}" sibTransId="{736DEC60-9FB0-4C88-AB1D-BE423856C226}"/>
    <dgm:cxn modelId="{2BAD03AD-1782-4284-B055-3B9DAF99A07E}" type="presOf" srcId="{7F615483-DA55-448A-B2DD-C5A600F1D9C3}" destId="{8E02B128-6302-49CE-AAAA-E011AA2DA7C0}" srcOrd="1" destOrd="0" presId="urn:microsoft.com/office/officeart/2005/8/layout/orgChart1"/>
    <dgm:cxn modelId="{57446DB6-6BE7-4B5E-AE9B-919EB1E165EC}" type="presOf" srcId="{38B1AC73-79B0-4971-9DB5-934597DCCFA8}" destId="{7BB6C03B-B40D-47DA-B02E-821CB23C692A}" srcOrd="0" destOrd="0" presId="urn:microsoft.com/office/officeart/2005/8/layout/orgChart1"/>
    <dgm:cxn modelId="{C77D0BCB-261F-40BC-9F80-2C5144962B65}" srcId="{72F40F23-7B02-494E-8D53-2E08BCA3525C}" destId="{7E94C517-523C-460F-AEA9-B75EF90B5310}" srcOrd="2" destOrd="0" parTransId="{14738EFA-2B13-4C77-99D3-9516561F6049}" sibTransId="{3D1BBAC5-DAD1-4EBB-85C2-652E960AC3C2}"/>
    <dgm:cxn modelId="{21CC7CD5-D8A5-4882-86DD-D247E9B9F058}" type="presOf" srcId="{927E0C2C-A9A9-4D60-B7E0-723FCD99BB24}" destId="{F9DD8272-AE62-42DC-8988-B46ABB9AFC21}" srcOrd="0" destOrd="0" presId="urn:microsoft.com/office/officeart/2005/8/layout/orgChart1"/>
    <dgm:cxn modelId="{9126A1D5-8050-4BE1-B338-C1E1F14B1C03}" type="presOf" srcId="{7F615483-DA55-448A-B2DD-C5A600F1D9C3}" destId="{06796EBD-0092-4592-B7F1-18401AAC6CF1}" srcOrd="0" destOrd="0" presId="urn:microsoft.com/office/officeart/2005/8/layout/orgChart1"/>
    <dgm:cxn modelId="{8CEA69DE-53CA-4672-B8BE-88F3EC4FD4EB}" type="presOf" srcId="{7E94C517-523C-460F-AEA9-B75EF90B5310}" destId="{B92C3A50-0BA7-42E8-894F-157A0C430B5F}" srcOrd="0" destOrd="0" presId="urn:microsoft.com/office/officeart/2005/8/layout/orgChart1"/>
    <dgm:cxn modelId="{C9798FF7-53D4-472C-B178-5CD15FD891DA}" type="presOf" srcId="{38B1AC73-79B0-4971-9DB5-934597DCCFA8}" destId="{C30A42DF-D5B7-4B67-92CC-414FD84EC1BB}" srcOrd="1" destOrd="0" presId="urn:microsoft.com/office/officeart/2005/8/layout/orgChart1"/>
    <dgm:cxn modelId="{D3CEC6F7-9A14-499A-945D-73B2B2A78282}" type="presOf" srcId="{D36DB33C-662E-411E-AA10-C147F05E59F1}" destId="{5DEDAC0E-BE0B-4B86-A20C-FC75D606ED2D}" srcOrd="0" destOrd="0" presId="urn:microsoft.com/office/officeart/2005/8/layout/orgChart1"/>
    <dgm:cxn modelId="{F03016F9-62B7-4759-981D-B1D5DE3EDD74}" type="presOf" srcId="{6CFC602E-0A92-4830-8D05-C9C918A01743}" destId="{563AF5EC-5D6A-4575-9A13-4173F76DF85F}" srcOrd="0" destOrd="0" presId="urn:microsoft.com/office/officeart/2005/8/layout/orgChart1"/>
    <dgm:cxn modelId="{33D308E3-727C-4862-B390-069F8386C8F4}" type="presParOf" srcId="{C820BBE9-5D3D-4878-AE68-7D3B8611B1CA}" destId="{CE6A7681-3A9D-45DA-A307-01649FB6C65C}" srcOrd="0" destOrd="0" presId="urn:microsoft.com/office/officeart/2005/8/layout/orgChart1"/>
    <dgm:cxn modelId="{A567F37F-5F50-4AD3-B6A0-D5FA2994FF6B}" type="presParOf" srcId="{CE6A7681-3A9D-45DA-A307-01649FB6C65C}" destId="{CE0E8957-A1C5-401B-8101-BFF2B28D31B6}" srcOrd="0" destOrd="0" presId="urn:microsoft.com/office/officeart/2005/8/layout/orgChart1"/>
    <dgm:cxn modelId="{510BE9D3-895F-4AFB-BBBC-CDA4C08112D4}" type="presParOf" srcId="{CE0E8957-A1C5-401B-8101-BFF2B28D31B6}" destId="{52387E2B-09BD-43ED-B248-A0B41342F8E0}" srcOrd="0" destOrd="0" presId="urn:microsoft.com/office/officeart/2005/8/layout/orgChart1"/>
    <dgm:cxn modelId="{0CC69684-9140-4991-9267-96508EC0BD6E}" type="presParOf" srcId="{CE0E8957-A1C5-401B-8101-BFF2B28D31B6}" destId="{15CF42A3-D5A3-4D83-921A-5F1DDA4C9F39}" srcOrd="1" destOrd="0" presId="urn:microsoft.com/office/officeart/2005/8/layout/orgChart1"/>
    <dgm:cxn modelId="{95D62079-A335-4D2D-9002-20239BFC1673}" type="presParOf" srcId="{CE6A7681-3A9D-45DA-A307-01649FB6C65C}" destId="{6A23096D-0CF6-4964-8CE8-B80B32437B30}" srcOrd="1" destOrd="0" presId="urn:microsoft.com/office/officeart/2005/8/layout/orgChart1"/>
    <dgm:cxn modelId="{D1D2D785-05D4-48C5-A8D6-3498E8B2CBA5}" type="presParOf" srcId="{6A23096D-0CF6-4964-8CE8-B80B32437B30}" destId="{5DEDAC0E-BE0B-4B86-A20C-FC75D606ED2D}" srcOrd="0" destOrd="0" presId="urn:microsoft.com/office/officeart/2005/8/layout/orgChart1"/>
    <dgm:cxn modelId="{78E86176-ECDF-4146-88D3-F1C0BF467AEA}" type="presParOf" srcId="{6A23096D-0CF6-4964-8CE8-B80B32437B30}" destId="{5965E487-9EE3-44E8-AF3F-860687C0B183}" srcOrd="1" destOrd="0" presId="urn:microsoft.com/office/officeart/2005/8/layout/orgChart1"/>
    <dgm:cxn modelId="{CF6F654E-7D60-4B51-9C2E-0D2827A0B801}" type="presParOf" srcId="{5965E487-9EE3-44E8-AF3F-860687C0B183}" destId="{18645F7A-EAFD-4CBC-95BB-76D322AB109C}" srcOrd="0" destOrd="0" presId="urn:microsoft.com/office/officeart/2005/8/layout/orgChart1"/>
    <dgm:cxn modelId="{D7021732-ED3B-4FD1-90AB-730AAFD22FB4}" type="presParOf" srcId="{18645F7A-EAFD-4CBC-95BB-76D322AB109C}" destId="{F9DD8272-AE62-42DC-8988-B46ABB9AFC21}" srcOrd="0" destOrd="0" presId="urn:microsoft.com/office/officeart/2005/8/layout/orgChart1"/>
    <dgm:cxn modelId="{475C0227-9326-4B21-999B-B64C44C904F8}" type="presParOf" srcId="{18645F7A-EAFD-4CBC-95BB-76D322AB109C}" destId="{AB8A3B5A-4EAF-4D74-A4C2-53FCAF5437E4}" srcOrd="1" destOrd="0" presId="urn:microsoft.com/office/officeart/2005/8/layout/orgChart1"/>
    <dgm:cxn modelId="{8899A70D-1AF5-45E7-A311-E45E1C4D75E0}" type="presParOf" srcId="{5965E487-9EE3-44E8-AF3F-860687C0B183}" destId="{01A23B0D-0E74-4B02-82FA-B9CD05FB29FB}" srcOrd="1" destOrd="0" presId="urn:microsoft.com/office/officeart/2005/8/layout/orgChart1"/>
    <dgm:cxn modelId="{62B70D15-AFCA-4DCC-8E5A-DF741E36F960}" type="presParOf" srcId="{5965E487-9EE3-44E8-AF3F-860687C0B183}" destId="{8AA995EF-E4F8-4D90-8F69-7771D976F7EF}" srcOrd="2" destOrd="0" presId="urn:microsoft.com/office/officeart/2005/8/layout/orgChart1"/>
    <dgm:cxn modelId="{B1F07289-3A89-4535-B52E-9624FFC03347}" type="presParOf" srcId="{6A23096D-0CF6-4964-8CE8-B80B32437B30}" destId="{A3B6FE67-90A4-422E-B119-B8CE1CC8A54C}" srcOrd="2" destOrd="0" presId="urn:microsoft.com/office/officeart/2005/8/layout/orgChart1"/>
    <dgm:cxn modelId="{19C1C3C2-7B34-4A62-8A87-87BF6D420634}" type="presParOf" srcId="{6A23096D-0CF6-4964-8CE8-B80B32437B30}" destId="{F29C2D39-B13F-46DA-86FA-52F6ECF1C2C9}" srcOrd="3" destOrd="0" presId="urn:microsoft.com/office/officeart/2005/8/layout/orgChart1"/>
    <dgm:cxn modelId="{7734C20D-DAD0-4ECB-B912-1AFBD51F8577}" type="presParOf" srcId="{F29C2D39-B13F-46DA-86FA-52F6ECF1C2C9}" destId="{93E1B622-711D-422A-8C50-DD5E64119A1A}" srcOrd="0" destOrd="0" presId="urn:microsoft.com/office/officeart/2005/8/layout/orgChart1"/>
    <dgm:cxn modelId="{D3A457DD-1759-4609-8490-4BC58E7D0F35}" type="presParOf" srcId="{93E1B622-711D-422A-8C50-DD5E64119A1A}" destId="{06796EBD-0092-4592-B7F1-18401AAC6CF1}" srcOrd="0" destOrd="0" presId="urn:microsoft.com/office/officeart/2005/8/layout/orgChart1"/>
    <dgm:cxn modelId="{4813FE8D-84D7-4075-82CF-CE51F207516A}" type="presParOf" srcId="{93E1B622-711D-422A-8C50-DD5E64119A1A}" destId="{8E02B128-6302-49CE-AAAA-E011AA2DA7C0}" srcOrd="1" destOrd="0" presId="urn:microsoft.com/office/officeart/2005/8/layout/orgChart1"/>
    <dgm:cxn modelId="{6AF44687-E566-402B-A0A9-3AC771B8D9B7}" type="presParOf" srcId="{F29C2D39-B13F-46DA-86FA-52F6ECF1C2C9}" destId="{DB6885C3-8B10-4E0F-B498-9211C9BA6FD3}" srcOrd="1" destOrd="0" presId="urn:microsoft.com/office/officeart/2005/8/layout/orgChart1"/>
    <dgm:cxn modelId="{62D16B2B-EF90-4C88-A30D-72BA860AB37B}" type="presParOf" srcId="{F29C2D39-B13F-46DA-86FA-52F6ECF1C2C9}" destId="{D293337D-081C-4DBD-87F2-8D443B15731D}" srcOrd="2" destOrd="0" presId="urn:microsoft.com/office/officeart/2005/8/layout/orgChart1"/>
    <dgm:cxn modelId="{BD261CA6-DE6E-4389-BC07-245E73B8A72F}" type="presParOf" srcId="{6A23096D-0CF6-4964-8CE8-B80B32437B30}" destId="{DBF26C34-3D99-489E-9BBA-8BAFF93680A7}" srcOrd="4" destOrd="0" presId="urn:microsoft.com/office/officeart/2005/8/layout/orgChart1"/>
    <dgm:cxn modelId="{4D051D76-187C-4AC1-9426-AA106983BEDB}" type="presParOf" srcId="{6A23096D-0CF6-4964-8CE8-B80B32437B30}" destId="{E781F091-AB71-4F54-9E5E-3D2FBD06A3CC}" srcOrd="5" destOrd="0" presId="urn:microsoft.com/office/officeart/2005/8/layout/orgChart1"/>
    <dgm:cxn modelId="{65968116-24FC-4EE2-A4AF-7AFFE32C18CE}" type="presParOf" srcId="{E781F091-AB71-4F54-9E5E-3D2FBD06A3CC}" destId="{2F408680-D93C-4FF8-84A7-02EE441D25DE}" srcOrd="0" destOrd="0" presId="urn:microsoft.com/office/officeart/2005/8/layout/orgChart1"/>
    <dgm:cxn modelId="{7C8A0084-2286-4D1A-9253-9719671772DE}" type="presParOf" srcId="{2F408680-D93C-4FF8-84A7-02EE441D25DE}" destId="{B92C3A50-0BA7-42E8-894F-157A0C430B5F}" srcOrd="0" destOrd="0" presId="urn:microsoft.com/office/officeart/2005/8/layout/orgChart1"/>
    <dgm:cxn modelId="{8A45051B-6667-44A2-B0F5-CB006B1A0793}" type="presParOf" srcId="{2F408680-D93C-4FF8-84A7-02EE441D25DE}" destId="{F65F870A-325A-4D48-8ED7-8A4C22CA35D5}" srcOrd="1" destOrd="0" presId="urn:microsoft.com/office/officeart/2005/8/layout/orgChart1"/>
    <dgm:cxn modelId="{E2E7A82C-16C9-4996-A669-515C5A9685E5}" type="presParOf" srcId="{E781F091-AB71-4F54-9E5E-3D2FBD06A3CC}" destId="{6A1F7F23-3B42-4B2C-B82C-56579BEA8817}" srcOrd="1" destOrd="0" presId="urn:microsoft.com/office/officeart/2005/8/layout/orgChart1"/>
    <dgm:cxn modelId="{0CA504D7-92BD-4EAD-931F-BB2ED718DD98}" type="presParOf" srcId="{E781F091-AB71-4F54-9E5E-3D2FBD06A3CC}" destId="{FE86E76D-5121-4291-A98C-B0FD60CD0D8C}" srcOrd="2" destOrd="0" presId="urn:microsoft.com/office/officeart/2005/8/layout/orgChart1"/>
    <dgm:cxn modelId="{4BE83862-32C6-4A05-934C-D7FB2BB46EC4}" type="presParOf" srcId="{6A23096D-0CF6-4964-8CE8-B80B32437B30}" destId="{1B8BB2B2-7474-43F5-9C03-F479ABF5594C}" srcOrd="6" destOrd="0" presId="urn:microsoft.com/office/officeart/2005/8/layout/orgChart1"/>
    <dgm:cxn modelId="{29CCF8F0-44A1-4EE8-845C-38F2E4AA9E74}" type="presParOf" srcId="{6A23096D-0CF6-4964-8CE8-B80B32437B30}" destId="{F5EE0E48-7492-46A4-AEB4-526AAB9EFB44}" srcOrd="7" destOrd="0" presId="urn:microsoft.com/office/officeart/2005/8/layout/orgChart1"/>
    <dgm:cxn modelId="{3CE8555F-BF75-44C1-94A2-A04B71DE5103}" type="presParOf" srcId="{F5EE0E48-7492-46A4-AEB4-526AAB9EFB44}" destId="{2C5A24FD-22E7-48AB-B75F-C9319D01C2C7}" srcOrd="0" destOrd="0" presId="urn:microsoft.com/office/officeart/2005/8/layout/orgChart1"/>
    <dgm:cxn modelId="{1F8B1C54-5CE2-4500-8442-F12D731FD2E8}" type="presParOf" srcId="{2C5A24FD-22E7-48AB-B75F-C9319D01C2C7}" destId="{C644B7EC-BA76-4FC4-A4E4-5D5482EFB862}" srcOrd="0" destOrd="0" presId="urn:microsoft.com/office/officeart/2005/8/layout/orgChart1"/>
    <dgm:cxn modelId="{2A9D655B-0E77-415C-B6A6-46AEE658BA8A}" type="presParOf" srcId="{2C5A24FD-22E7-48AB-B75F-C9319D01C2C7}" destId="{57B254E6-7B39-4276-9E20-A58FFB40391C}" srcOrd="1" destOrd="0" presId="urn:microsoft.com/office/officeart/2005/8/layout/orgChart1"/>
    <dgm:cxn modelId="{C8654D12-E84E-42D1-91EC-43427CAF4815}" type="presParOf" srcId="{F5EE0E48-7492-46A4-AEB4-526AAB9EFB44}" destId="{B7F718B7-7935-4E42-83C0-EE7BE7CFE0B2}" srcOrd="1" destOrd="0" presId="urn:microsoft.com/office/officeart/2005/8/layout/orgChart1"/>
    <dgm:cxn modelId="{476933D1-D7DD-4447-9B94-CCA875FEE765}" type="presParOf" srcId="{F5EE0E48-7492-46A4-AEB4-526AAB9EFB44}" destId="{5BD21ACF-A0FF-476A-A413-EAB6AB674CE6}" srcOrd="2" destOrd="0" presId="urn:microsoft.com/office/officeart/2005/8/layout/orgChart1"/>
    <dgm:cxn modelId="{2AFD602D-E512-4C92-A526-55A398F93D6A}" type="presParOf" srcId="{6A23096D-0CF6-4964-8CE8-B80B32437B30}" destId="{563AF5EC-5D6A-4575-9A13-4173F76DF85F}" srcOrd="8" destOrd="0" presId="urn:microsoft.com/office/officeart/2005/8/layout/orgChart1"/>
    <dgm:cxn modelId="{3469512F-E6B2-44B7-BA40-8BDD43D6DBAC}" type="presParOf" srcId="{6A23096D-0CF6-4964-8CE8-B80B32437B30}" destId="{88CC017E-45C3-4A0A-942F-59AF79D11FA2}" srcOrd="9" destOrd="0" presId="urn:microsoft.com/office/officeart/2005/8/layout/orgChart1"/>
    <dgm:cxn modelId="{33A0CB04-4A2F-4697-8052-80CAAB739202}" type="presParOf" srcId="{88CC017E-45C3-4A0A-942F-59AF79D11FA2}" destId="{38E6CF5A-5B58-484E-89AD-F1C430197C1E}" srcOrd="0" destOrd="0" presId="urn:microsoft.com/office/officeart/2005/8/layout/orgChart1"/>
    <dgm:cxn modelId="{5F380E88-4E29-4F41-BFB1-772AD62556CE}" type="presParOf" srcId="{38E6CF5A-5B58-484E-89AD-F1C430197C1E}" destId="{7BB6C03B-B40D-47DA-B02E-821CB23C692A}" srcOrd="0" destOrd="0" presId="urn:microsoft.com/office/officeart/2005/8/layout/orgChart1"/>
    <dgm:cxn modelId="{F67FE3F5-EAC0-4C30-A037-6C9CFC714460}" type="presParOf" srcId="{38E6CF5A-5B58-484E-89AD-F1C430197C1E}" destId="{C30A42DF-D5B7-4B67-92CC-414FD84EC1BB}" srcOrd="1" destOrd="0" presId="urn:microsoft.com/office/officeart/2005/8/layout/orgChart1"/>
    <dgm:cxn modelId="{6848E01D-DC6B-4F68-9AE2-9214C8F27860}" type="presParOf" srcId="{88CC017E-45C3-4A0A-942F-59AF79D11FA2}" destId="{13FD4EE4-070C-43AE-94FB-27C9A24E8FC7}" srcOrd="1" destOrd="0" presId="urn:microsoft.com/office/officeart/2005/8/layout/orgChart1"/>
    <dgm:cxn modelId="{390AFFEC-5B8B-4D11-A52F-E11BA0E4C306}" type="presParOf" srcId="{88CC017E-45C3-4A0A-942F-59AF79D11FA2}" destId="{A1E7DCA3-73A2-4E82-B248-0745F728C55E}" srcOrd="2" destOrd="0" presId="urn:microsoft.com/office/officeart/2005/8/layout/orgChart1"/>
    <dgm:cxn modelId="{4C7D1469-F38F-44C2-8F04-BC793CEBACFD}" type="presParOf" srcId="{CE6A7681-3A9D-45DA-A307-01649FB6C65C}" destId="{54610D0A-EED5-4751-BC46-DD70B2520B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188C32-490B-4914-8135-135189BB72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F40F23-7B02-494E-8D53-2E08BCA3525C}">
      <dgm:prSet phldrT="[文本]"/>
      <dgm:spPr/>
      <dgm:t>
        <a:bodyPr/>
        <a:lstStyle/>
        <a:p>
          <a:r>
            <a:rPr lang="zh-CN" altLang="en-US" dirty="0"/>
            <a:t>基本运算</a:t>
          </a:r>
        </a:p>
      </dgm:t>
    </dgm:pt>
    <dgm:pt modelId="{625CDD79-DD72-4294-9E9B-A1DF7A49F241}" cxnId="{0F54B309-44FD-4928-9155-3F90D1667D69}" type="parTrans">
      <dgm:prSet/>
      <dgm:spPr/>
      <dgm:t>
        <a:bodyPr/>
        <a:lstStyle/>
        <a:p>
          <a:endParaRPr lang="zh-CN" altLang="en-US"/>
        </a:p>
      </dgm:t>
    </dgm:pt>
    <dgm:pt modelId="{37E2FB18-A070-4BD4-A874-05923746B912}" cxnId="{0F54B309-44FD-4928-9155-3F90D1667D69}" type="sibTrans">
      <dgm:prSet/>
      <dgm:spPr/>
      <dgm:t>
        <a:bodyPr/>
        <a:lstStyle/>
        <a:p>
          <a:endParaRPr lang="zh-CN" altLang="en-US"/>
        </a:p>
      </dgm:t>
    </dgm:pt>
    <dgm:pt modelId="{927E0C2C-A9A9-4D60-B7E0-723FCD99BB24}">
      <dgm:prSet phldrT="[文本]"/>
      <dgm:spPr/>
      <dgm:t>
        <a:bodyPr/>
        <a:lstStyle/>
        <a:p>
          <a:r>
            <a:rPr lang="zh-CN" altLang="en-US" dirty="0"/>
            <a:t>求单链表的长度</a:t>
          </a:r>
        </a:p>
      </dgm:t>
    </dgm:pt>
    <dgm:pt modelId="{D36DB33C-662E-411E-AA10-C147F05E59F1}" cxnId="{23C2F352-80C4-4B93-A8DA-16569FC25259}" type="parTrans">
      <dgm:prSet/>
      <dgm:spPr/>
      <dgm:t>
        <a:bodyPr/>
        <a:lstStyle/>
        <a:p>
          <a:endParaRPr lang="zh-CN" altLang="en-US"/>
        </a:p>
      </dgm:t>
    </dgm:pt>
    <dgm:pt modelId="{0ACDBDBA-950D-413C-8A25-D963CC628FEA}" cxnId="{23C2F352-80C4-4B93-A8DA-16569FC25259}" type="sibTrans">
      <dgm:prSet/>
      <dgm:spPr/>
      <dgm:t>
        <a:bodyPr/>
        <a:lstStyle/>
        <a:p>
          <a:endParaRPr lang="zh-CN" altLang="en-US"/>
        </a:p>
      </dgm:t>
    </dgm:pt>
    <dgm:pt modelId="{7E94C517-523C-460F-AEA9-B75EF90B5310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单链表查找</a:t>
          </a:r>
        </a:p>
      </dgm:t>
    </dgm:pt>
    <dgm:pt modelId="{14738EFA-2B13-4C77-99D3-9516561F6049}" cxnId="{C77D0BCB-261F-40BC-9F80-2C5144962B65}" type="parTrans">
      <dgm:prSet/>
      <dgm:spPr/>
      <dgm:t>
        <a:bodyPr/>
        <a:lstStyle/>
        <a:p>
          <a:endParaRPr lang="zh-CN" altLang="en-US"/>
        </a:p>
      </dgm:t>
    </dgm:pt>
    <dgm:pt modelId="{3D1BBAC5-DAD1-4EBB-85C2-652E960AC3C2}" cxnId="{C77D0BCB-261F-40BC-9F80-2C5144962B65}" type="sibTrans">
      <dgm:prSet/>
      <dgm:spPr/>
      <dgm:t>
        <a:bodyPr/>
        <a:lstStyle/>
        <a:p>
          <a:endParaRPr lang="zh-CN" altLang="en-US"/>
        </a:p>
      </dgm:t>
    </dgm:pt>
    <dgm:pt modelId="{5EBC803C-0735-4003-9F23-8BB63C767CBD}">
      <dgm:prSet phldrT="[文本]"/>
      <dgm:spPr/>
      <dgm:t>
        <a:bodyPr/>
        <a:lstStyle/>
        <a:p>
          <a:r>
            <a:rPr lang="zh-CN" altLang="en-US" b="0" dirty="0">
              <a:solidFill>
                <a:schemeClr val="bg1"/>
              </a:solidFill>
            </a:rPr>
            <a:t>单链表插入</a:t>
          </a:r>
        </a:p>
      </dgm:t>
    </dgm:pt>
    <dgm:pt modelId="{C885E88D-D1C5-46E3-B352-6113C1E66351}" cxnId="{62EC598E-5F08-412D-AB0F-8C35D97FAD25}" type="parTrans">
      <dgm:prSet/>
      <dgm:spPr/>
      <dgm:t>
        <a:bodyPr/>
        <a:lstStyle/>
        <a:p>
          <a:endParaRPr lang="zh-CN" altLang="en-US"/>
        </a:p>
      </dgm:t>
    </dgm:pt>
    <dgm:pt modelId="{736DEC60-9FB0-4C88-AB1D-BE423856C226}" cxnId="{62EC598E-5F08-412D-AB0F-8C35D97FAD25}" type="sibTrans">
      <dgm:prSet/>
      <dgm:spPr/>
      <dgm:t>
        <a:bodyPr/>
        <a:lstStyle/>
        <a:p>
          <a:endParaRPr lang="zh-CN" altLang="en-US"/>
        </a:p>
      </dgm:t>
    </dgm:pt>
    <dgm:pt modelId="{38B1AC73-79B0-4971-9DB5-934597DCCFA8}">
      <dgm:prSet phldrT="[文本]"/>
      <dgm:spPr/>
      <dgm:t>
        <a:bodyPr/>
        <a:lstStyle/>
        <a:p>
          <a:r>
            <a:rPr lang="zh-CN" altLang="en-US" dirty="0"/>
            <a:t>单链表删除</a:t>
          </a:r>
        </a:p>
      </dgm:t>
    </dgm:pt>
    <dgm:pt modelId="{6CFC602E-0A92-4830-8D05-C9C918A01743}" cxnId="{46750F4C-5932-4DB6-89B0-1A7C0FF339FC}" type="parTrans">
      <dgm:prSet/>
      <dgm:spPr/>
      <dgm:t>
        <a:bodyPr/>
        <a:lstStyle/>
        <a:p>
          <a:endParaRPr lang="zh-CN" altLang="en-US"/>
        </a:p>
      </dgm:t>
    </dgm:pt>
    <dgm:pt modelId="{AFC83CD2-66D2-471B-8CA1-BAB1B5C95F10}" cxnId="{46750F4C-5932-4DB6-89B0-1A7C0FF339FC}" type="sibTrans">
      <dgm:prSet/>
      <dgm:spPr/>
      <dgm:t>
        <a:bodyPr/>
        <a:lstStyle/>
        <a:p>
          <a:endParaRPr lang="zh-CN" altLang="en-US"/>
        </a:p>
      </dgm:t>
    </dgm:pt>
    <dgm:pt modelId="{7F615483-DA55-448A-B2DD-C5A600F1D9C3}">
      <dgm:prSet phldrT="[文本]"/>
      <dgm:spPr/>
      <dgm:t>
        <a:bodyPr/>
        <a:lstStyle/>
        <a:p>
          <a:r>
            <a:rPr lang="zh-CN" altLang="en-US" dirty="0"/>
            <a:t>建立单链表</a:t>
          </a:r>
        </a:p>
      </dgm:t>
    </dgm:pt>
    <dgm:pt modelId="{40DBE581-0D82-4093-826E-9F34FD8BC704}" cxnId="{839ECA2E-47E4-4CC8-96AF-C32C026FB58E}" type="parTrans">
      <dgm:prSet/>
      <dgm:spPr/>
      <dgm:t>
        <a:bodyPr/>
        <a:lstStyle/>
        <a:p>
          <a:endParaRPr lang="zh-CN" altLang="en-US"/>
        </a:p>
      </dgm:t>
    </dgm:pt>
    <dgm:pt modelId="{89BE8834-84E1-4FA1-8D84-1FAEC96782AD}" cxnId="{839ECA2E-47E4-4CC8-96AF-C32C026FB58E}" type="sibTrans">
      <dgm:prSet/>
      <dgm:spPr/>
      <dgm:t>
        <a:bodyPr/>
        <a:lstStyle/>
        <a:p>
          <a:endParaRPr lang="zh-CN" altLang="en-US"/>
        </a:p>
      </dgm:t>
    </dgm:pt>
    <dgm:pt modelId="{C820BBE9-5D3D-4878-AE68-7D3B8611B1CA}" type="pres">
      <dgm:prSet presAssocID="{94188C32-490B-4914-8135-135189BB72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6A7681-3A9D-45DA-A307-01649FB6C65C}" type="pres">
      <dgm:prSet presAssocID="{72F40F23-7B02-494E-8D53-2E08BCA3525C}" presName="hierRoot1" presStyleCnt="0">
        <dgm:presLayoutVars>
          <dgm:hierBranch val="init"/>
        </dgm:presLayoutVars>
      </dgm:prSet>
      <dgm:spPr/>
    </dgm:pt>
    <dgm:pt modelId="{CE0E8957-A1C5-401B-8101-BFF2B28D31B6}" type="pres">
      <dgm:prSet presAssocID="{72F40F23-7B02-494E-8D53-2E08BCA3525C}" presName="rootComposite1" presStyleCnt="0"/>
      <dgm:spPr/>
    </dgm:pt>
    <dgm:pt modelId="{52387E2B-09BD-43ED-B248-A0B41342F8E0}" type="pres">
      <dgm:prSet presAssocID="{72F40F23-7B02-494E-8D53-2E08BCA3525C}" presName="rootText1" presStyleLbl="node0" presStyleIdx="0" presStyleCnt="1" custLinFactNeighborX="-2644" custLinFactNeighborY="-41741">
        <dgm:presLayoutVars>
          <dgm:chPref val="3"/>
        </dgm:presLayoutVars>
      </dgm:prSet>
      <dgm:spPr/>
    </dgm:pt>
    <dgm:pt modelId="{15CF42A3-D5A3-4D83-921A-5F1DDA4C9F39}" type="pres">
      <dgm:prSet presAssocID="{72F40F23-7B02-494E-8D53-2E08BCA3525C}" presName="rootConnector1" presStyleLbl="node1" presStyleIdx="0" presStyleCnt="0"/>
      <dgm:spPr/>
    </dgm:pt>
    <dgm:pt modelId="{6A23096D-0CF6-4964-8CE8-B80B32437B30}" type="pres">
      <dgm:prSet presAssocID="{72F40F23-7B02-494E-8D53-2E08BCA3525C}" presName="hierChild2" presStyleCnt="0"/>
      <dgm:spPr/>
    </dgm:pt>
    <dgm:pt modelId="{5DEDAC0E-BE0B-4B86-A20C-FC75D606ED2D}" type="pres">
      <dgm:prSet presAssocID="{D36DB33C-662E-411E-AA10-C147F05E59F1}" presName="Name37" presStyleLbl="parChTrans1D2" presStyleIdx="0" presStyleCnt="5"/>
      <dgm:spPr/>
    </dgm:pt>
    <dgm:pt modelId="{5965E487-9EE3-44E8-AF3F-860687C0B183}" type="pres">
      <dgm:prSet presAssocID="{927E0C2C-A9A9-4D60-B7E0-723FCD99BB24}" presName="hierRoot2" presStyleCnt="0">
        <dgm:presLayoutVars>
          <dgm:hierBranch val="init"/>
        </dgm:presLayoutVars>
      </dgm:prSet>
      <dgm:spPr/>
    </dgm:pt>
    <dgm:pt modelId="{18645F7A-EAFD-4CBC-95BB-76D322AB109C}" type="pres">
      <dgm:prSet presAssocID="{927E0C2C-A9A9-4D60-B7E0-723FCD99BB24}" presName="rootComposite" presStyleCnt="0"/>
      <dgm:spPr/>
    </dgm:pt>
    <dgm:pt modelId="{F9DD8272-AE62-42DC-8988-B46ABB9AFC21}" type="pres">
      <dgm:prSet presAssocID="{927E0C2C-A9A9-4D60-B7E0-723FCD99BB24}" presName="rootText" presStyleLbl="node2" presStyleIdx="0" presStyleCnt="5">
        <dgm:presLayoutVars>
          <dgm:chPref val="3"/>
        </dgm:presLayoutVars>
      </dgm:prSet>
      <dgm:spPr/>
    </dgm:pt>
    <dgm:pt modelId="{AB8A3B5A-4EAF-4D74-A4C2-53FCAF5437E4}" type="pres">
      <dgm:prSet presAssocID="{927E0C2C-A9A9-4D60-B7E0-723FCD99BB24}" presName="rootConnector" presStyleLbl="node2" presStyleIdx="0" presStyleCnt="5"/>
      <dgm:spPr/>
    </dgm:pt>
    <dgm:pt modelId="{01A23B0D-0E74-4B02-82FA-B9CD05FB29FB}" type="pres">
      <dgm:prSet presAssocID="{927E0C2C-A9A9-4D60-B7E0-723FCD99BB24}" presName="hierChild4" presStyleCnt="0"/>
      <dgm:spPr/>
    </dgm:pt>
    <dgm:pt modelId="{8AA995EF-E4F8-4D90-8F69-7771D976F7EF}" type="pres">
      <dgm:prSet presAssocID="{927E0C2C-A9A9-4D60-B7E0-723FCD99BB24}" presName="hierChild5" presStyleCnt="0"/>
      <dgm:spPr/>
    </dgm:pt>
    <dgm:pt modelId="{A3B6FE67-90A4-422E-B119-B8CE1CC8A54C}" type="pres">
      <dgm:prSet presAssocID="{40DBE581-0D82-4093-826E-9F34FD8BC704}" presName="Name37" presStyleLbl="parChTrans1D2" presStyleIdx="1" presStyleCnt="5"/>
      <dgm:spPr/>
    </dgm:pt>
    <dgm:pt modelId="{F29C2D39-B13F-46DA-86FA-52F6ECF1C2C9}" type="pres">
      <dgm:prSet presAssocID="{7F615483-DA55-448A-B2DD-C5A600F1D9C3}" presName="hierRoot2" presStyleCnt="0">
        <dgm:presLayoutVars>
          <dgm:hierBranch val="init"/>
        </dgm:presLayoutVars>
      </dgm:prSet>
      <dgm:spPr/>
    </dgm:pt>
    <dgm:pt modelId="{93E1B622-711D-422A-8C50-DD5E64119A1A}" type="pres">
      <dgm:prSet presAssocID="{7F615483-DA55-448A-B2DD-C5A600F1D9C3}" presName="rootComposite" presStyleCnt="0"/>
      <dgm:spPr/>
    </dgm:pt>
    <dgm:pt modelId="{06796EBD-0092-4592-B7F1-18401AAC6CF1}" type="pres">
      <dgm:prSet presAssocID="{7F615483-DA55-448A-B2DD-C5A600F1D9C3}" presName="rootText" presStyleLbl="node2" presStyleIdx="1" presStyleCnt="5">
        <dgm:presLayoutVars>
          <dgm:chPref val="3"/>
        </dgm:presLayoutVars>
      </dgm:prSet>
      <dgm:spPr/>
    </dgm:pt>
    <dgm:pt modelId="{8E02B128-6302-49CE-AAAA-E011AA2DA7C0}" type="pres">
      <dgm:prSet presAssocID="{7F615483-DA55-448A-B2DD-C5A600F1D9C3}" presName="rootConnector" presStyleLbl="node2" presStyleIdx="1" presStyleCnt="5"/>
      <dgm:spPr/>
    </dgm:pt>
    <dgm:pt modelId="{DB6885C3-8B10-4E0F-B498-9211C9BA6FD3}" type="pres">
      <dgm:prSet presAssocID="{7F615483-DA55-448A-B2DD-C5A600F1D9C3}" presName="hierChild4" presStyleCnt="0"/>
      <dgm:spPr/>
    </dgm:pt>
    <dgm:pt modelId="{D293337D-081C-4DBD-87F2-8D443B15731D}" type="pres">
      <dgm:prSet presAssocID="{7F615483-DA55-448A-B2DD-C5A600F1D9C3}" presName="hierChild5" presStyleCnt="0"/>
      <dgm:spPr/>
    </dgm:pt>
    <dgm:pt modelId="{DBF26C34-3D99-489E-9BBA-8BAFF93680A7}" type="pres">
      <dgm:prSet presAssocID="{14738EFA-2B13-4C77-99D3-9516561F6049}" presName="Name37" presStyleLbl="parChTrans1D2" presStyleIdx="2" presStyleCnt="5"/>
      <dgm:spPr/>
    </dgm:pt>
    <dgm:pt modelId="{E781F091-AB71-4F54-9E5E-3D2FBD06A3CC}" type="pres">
      <dgm:prSet presAssocID="{7E94C517-523C-460F-AEA9-B75EF90B5310}" presName="hierRoot2" presStyleCnt="0">
        <dgm:presLayoutVars>
          <dgm:hierBranch val="init"/>
        </dgm:presLayoutVars>
      </dgm:prSet>
      <dgm:spPr/>
    </dgm:pt>
    <dgm:pt modelId="{2F408680-D93C-4FF8-84A7-02EE441D25DE}" type="pres">
      <dgm:prSet presAssocID="{7E94C517-523C-460F-AEA9-B75EF90B5310}" presName="rootComposite" presStyleCnt="0"/>
      <dgm:spPr/>
    </dgm:pt>
    <dgm:pt modelId="{B92C3A50-0BA7-42E8-894F-157A0C430B5F}" type="pres">
      <dgm:prSet presAssocID="{7E94C517-523C-460F-AEA9-B75EF90B5310}" presName="rootText" presStyleLbl="node2" presStyleIdx="2" presStyleCnt="5">
        <dgm:presLayoutVars>
          <dgm:chPref val="3"/>
        </dgm:presLayoutVars>
      </dgm:prSet>
      <dgm:spPr/>
    </dgm:pt>
    <dgm:pt modelId="{F65F870A-325A-4D48-8ED7-8A4C22CA35D5}" type="pres">
      <dgm:prSet presAssocID="{7E94C517-523C-460F-AEA9-B75EF90B5310}" presName="rootConnector" presStyleLbl="node2" presStyleIdx="2" presStyleCnt="5"/>
      <dgm:spPr/>
    </dgm:pt>
    <dgm:pt modelId="{6A1F7F23-3B42-4B2C-B82C-56579BEA8817}" type="pres">
      <dgm:prSet presAssocID="{7E94C517-523C-460F-AEA9-B75EF90B5310}" presName="hierChild4" presStyleCnt="0"/>
      <dgm:spPr/>
    </dgm:pt>
    <dgm:pt modelId="{FE86E76D-5121-4291-A98C-B0FD60CD0D8C}" type="pres">
      <dgm:prSet presAssocID="{7E94C517-523C-460F-AEA9-B75EF90B5310}" presName="hierChild5" presStyleCnt="0"/>
      <dgm:spPr/>
    </dgm:pt>
    <dgm:pt modelId="{1B8BB2B2-7474-43F5-9C03-F479ABF5594C}" type="pres">
      <dgm:prSet presAssocID="{C885E88D-D1C5-46E3-B352-6113C1E66351}" presName="Name37" presStyleLbl="parChTrans1D2" presStyleIdx="3" presStyleCnt="5"/>
      <dgm:spPr/>
    </dgm:pt>
    <dgm:pt modelId="{F5EE0E48-7492-46A4-AEB4-526AAB9EFB44}" type="pres">
      <dgm:prSet presAssocID="{5EBC803C-0735-4003-9F23-8BB63C767CBD}" presName="hierRoot2" presStyleCnt="0">
        <dgm:presLayoutVars>
          <dgm:hierBranch val="init"/>
        </dgm:presLayoutVars>
      </dgm:prSet>
      <dgm:spPr/>
    </dgm:pt>
    <dgm:pt modelId="{2C5A24FD-22E7-48AB-B75F-C9319D01C2C7}" type="pres">
      <dgm:prSet presAssocID="{5EBC803C-0735-4003-9F23-8BB63C767CBD}" presName="rootComposite" presStyleCnt="0"/>
      <dgm:spPr/>
    </dgm:pt>
    <dgm:pt modelId="{C644B7EC-BA76-4FC4-A4E4-5D5482EFB862}" type="pres">
      <dgm:prSet presAssocID="{5EBC803C-0735-4003-9F23-8BB63C767CBD}" presName="rootText" presStyleLbl="node2" presStyleIdx="3" presStyleCnt="5">
        <dgm:presLayoutVars>
          <dgm:chPref val="3"/>
        </dgm:presLayoutVars>
      </dgm:prSet>
      <dgm:spPr/>
    </dgm:pt>
    <dgm:pt modelId="{57B254E6-7B39-4276-9E20-A58FFB40391C}" type="pres">
      <dgm:prSet presAssocID="{5EBC803C-0735-4003-9F23-8BB63C767CBD}" presName="rootConnector" presStyleLbl="node2" presStyleIdx="3" presStyleCnt="5"/>
      <dgm:spPr/>
    </dgm:pt>
    <dgm:pt modelId="{B7F718B7-7935-4E42-83C0-EE7BE7CFE0B2}" type="pres">
      <dgm:prSet presAssocID="{5EBC803C-0735-4003-9F23-8BB63C767CBD}" presName="hierChild4" presStyleCnt="0"/>
      <dgm:spPr/>
    </dgm:pt>
    <dgm:pt modelId="{5BD21ACF-A0FF-476A-A413-EAB6AB674CE6}" type="pres">
      <dgm:prSet presAssocID="{5EBC803C-0735-4003-9F23-8BB63C767CBD}" presName="hierChild5" presStyleCnt="0"/>
      <dgm:spPr/>
    </dgm:pt>
    <dgm:pt modelId="{563AF5EC-5D6A-4575-9A13-4173F76DF85F}" type="pres">
      <dgm:prSet presAssocID="{6CFC602E-0A92-4830-8D05-C9C918A01743}" presName="Name37" presStyleLbl="parChTrans1D2" presStyleIdx="4" presStyleCnt="5"/>
      <dgm:spPr/>
    </dgm:pt>
    <dgm:pt modelId="{88CC017E-45C3-4A0A-942F-59AF79D11FA2}" type="pres">
      <dgm:prSet presAssocID="{38B1AC73-79B0-4971-9DB5-934597DCCFA8}" presName="hierRoot2" presStyleCnt="0">
        <dgm:presLayoutVars>
          <dgm:hierBranch val="init"/>
        </dgm:presLayoutVars>
      </dgm:prSet>
      <dgm:spPr/>
    </dgm:pt>
    <dgm:pt modelId="{38E6CF5A-5B58-484E-89AD-F1C430197C1E}" type="pres">
      <dgm:prSet presAssocID="{38B1AC73-79B0-4971-9DB5-934597DCCFA8}" presName="rootComposite" presStyleCnt="0"/>
      <dgm:spPr/>
    </dgm:pt>
    <dgm:pt modelId="{7BB6C03B-B40D-47DA-B02E-821CB23C692A}" type="pres">
      <dgm:prSet presAssocID="{38B1AC73-79B0-4971-9DB5-934597DCCFA8}" presName="rootText" presStyleLbl="node2" presStyleIdx="4" presStyleCnt="5">
        <dgm:presLayoutVars>
          <dgm:chPref val="3"/>
        </dgm:presLayoutVars>
      </dgm:prSet>
      <dgm:spPr/>
    </dgm:pt>
    <dgm:pt modelId="{C30A42DF-D5B7-4B67-92CC-414FD84EC1BB}" type="pres">
      <dgm:prSet presAssocID="{38B1AC73-79B0-4971-9DB5-934597DCCFA8}" presName="rootConnector" presStyleLbl="node2" presStyleIdx="4" presStyleCnt="5"/>
      <dgm:spPr/>
    </dgm:pt>
    <dgm:pt modelId="{13FD4EE4-070C-43AE-94FB-27C9A24E8FC7}" type="pres">
      <dgm:prSet presAssocID="{38B1AC73-79B0-4971-9DB5-934597DCCFA8}" presName="hierChild4" presStyleCnt="0"/>
      <dgm:spPr/>
    </dgm:pt>
    <dgm:pt modelId="{A1E7DCA3-73A2-4E82-B248-0745F728C55E}" type="pres">
      <dgm:prSet presAssocID="{38B1AC73-79B0-4971-9DB5-934597DCCFA8}" presName="hierChild5" presStyleCnt="0"/>
      <dgm:spPr/>
    </dgm:pt>
    <dgm:pt modelId="{54610D0A-EED5-4751-BC46-DD70B2520BC1}" type="pres">
      <dgm:prSet presAssocID="{72F40F23-7B02-494E-8D53-2E08BCA3525C}" presName="hierChild3" presStyleCnt="0"/>
      <dgm:spPr/>
    </dgm:pt>
  </dgm:ptLst>
  <dgm:cxnLst>
    <dgm:cxn modelId="{0F54B309-44FD-4928-9155-3F90D1667D69}" srcId="{94188C32-490B-4914-8135-135189BB7283}" destId="{72F40F23-7B02-494E-8D53-2E08BCA3525C}" srcOrd="0" destOrd="0" parTransId="{625CDD79-DD72-4294-9E9B-A1DF7A49F241}" sibTransId="{37E2FB18-A070-4BD4-A874-05923746B912}"/>
    <dgm:cxn modelId="{8A14E009-448C-43CB-9EDE-C19B8803F072}" type="presOf" srcId="{94188C32-490B-4914-8135-135189BB7283}" destId="{C820BBE9-5D3D-4878-AE68-7D3B8611B1CA}" srcOrd="0" destOrd="0" presId="urn:microsoft.com/office/officeart/2005/8/layout/orgChart1"/>
    <dgm:cxn modelId="{43BF530A-2353-41A9-89F0-3F28EDB5F778}" type="presOf" srcId="{7E94C517-523C-460F-AEA9-B75EF90B5310}" destId="{F65F870A-325A-4D48-8ED7-8A4C22CA35D5}" srcOrd="1" destOrd="0" presId="urn:microsoft.com/office/officeart/2005/8/layout/orgChart1"/>
    <dgm:cxn modelId="{6A65CF0B-974C-4023-8749-2381B0EFA421}" type="presOf" srcId="{5EBC803C-0735-4003-9F23-8BB63C767CBD}" destId="{C644B7EC-BA76-4FC4-A4E4-5D5482EFB862}" srcOrd="0" destOrd="0" presId="urn:microsoft.com/office/officeart/2005/8/layout/orgChart1"/>
    <dgm:cxn modelId="{AA416613-D6AE-4FE3-BCDA-6E3D790A0E21}" type="presOf" srcId="{72F40F23-7B02-494E-8D53-2E08BCA3525C}" destId="{15CF42A3-D5A3-4D83-921A-5F1DDA4C9F39}" srcOrd="1" destOrd="0" presId="urn:microsoft.com/office/officeart/2005/8/layout/orgChart1"/>
    <dgm:cxn modelId="{DB88E51D-2088-41D5-834F-CCF81DDDF680}" type="presOf" srcId="{5EBC803C-0735-4003-9F23-8BB63C767CBD}" destId="{57B254E6-7B39-4276-9E20-A58FFB40391C}" srcOrd="1" destOrd="0" presId="urn:microsoft.com/office/officeart/2005/8/layout/orgChart1"/>
    <dgm:cxn modelId="{4C865F28-056C-460D-90FF-F892492D97CD}" type="presOf" srcId="{72F40F23-7B02-494E-8D53-2E08BCA3525C}" destId="{52387E2B-09BD-43ED-B248-A0B41342F8E0}" srcOrd="0" destOrd="0" presId="urn:microsoft.com/office/officeart/2005/8/layout/orgChart1"/>
    <dgm:cxn modelId="{839ECA2E-47E4-4CC8-96AF-C32C026FB58E}" srcId="{72F40F23-7B02-494E-8D53-2E08BCA3525C}" destId="{7F615483-DA55-448A-B2DD-C5A600F1D9C3}" srcOrd="1" destOrd="0" parTransId="{40DBE581-0D82-4093-826E-9F34FD8BC704}" sibTransId="{89BE8834-84E1-4FA1-8D84-1FAEC96782AD}"/>
    <dgm:cxn modelId="{3EE1DF3E-C1B1-4F43-BBC6-58677FD50A11}" type="presOf" srcId="{14738EFA-2B13-4C77-99D3-9516561F6049}" destId="{DBF26C34-3D99-489E-9BBA-8BAFF93680A7}" srcOrd="0" destOrd="0" presId="urn:microsoft.com/office/officeart/2005/8/layout/orgChart1"/>
    <dgm:cxn modelId="{B2974665-08EF-43F5-83A9-39304E2E8278}" type="presOf" srcId="{C885E88D-D1C5-46E3-B352-6113C1E66351}" destId="{1B8BB2B2-7474-43F5-9C03-F479ABF5594C}" srcOrd="0" destOrd="0" presId="urn:microsoft.com/office/officeart/2005/8/layout/orgChart1"/>
    <dgm:cxn modelId="{BBE75266-29A2-4E6B-B687-3CE25CA2BF59}" type="presOf" srcId="{927E0C2C-A9A9-4D60-B7E0-723FCD99BB24}" destId="{AB8A3B5A-4EAF-4D74-A4C2-53FCAF5437E4}" srcOrd="1" destOrd="0" presId="urn:microsoft.com/office/officeart/2005/8/layout/orgChart1"/>
    <dgm:cxn modelId="{09E5EA68-A369-4341-BF7B-D4632E26EB88}" type="presOf" srcId="{40DBE581-0D82-4093-826E-9F34FD8BC704}" destId="{A3B6FE67-90A4-422E-B119-B8CE1CC8A54C}" srcOrd="0" destOrd="0" presId="urn:microsoft.com/office/officeart/2005/8/layout/orgChart1"/>
    <dgm:cxn modelId="{46750F4C-5932-4DB6-89B0-1A7C0FF339FC}" srcId="{72F40F23-7B02-494E-8D53-2E08BCA3525C}" destId="{38B1AC73-79B0-4971-9DB5-934597DCCFA8}" srcOrd="4" destOrd="0" parTransId="{6CFC602E-0A92-4830-8D05-C9C918A01743}" sibTransId="{AFC83CD2-66D2-471B-8CA1-BAB1B5C95F10}"/>
    <dgm:cxn modelId="{23C2F352-80C4-4B93-A8DA-16569FC25259}" srcId="{72F40F23-7B02-494E-8D53-2E08BCA3525C}" destId="{927E0C2C-A9A9-4D60-B7E0-723FCD99BB24}" srcOrd="0" destOrd="0" parTransId="{D36DB33C-662E-411E-AA10-C147F05E59F1}" sibTransId="{0ACDBDBA-950D-413C-8A25-D963CC628FEA}"/>
    <dgm:cxn modelId="{62EC598E-5F08-412D-AB0F-8C35D97FAD25}" srcId="{72F40F23-7B02-494E-8D53-2E08BCA3525C}" destId="{5EBC803C-0735-4003-9F23-8BB63C767CBD}" srcOrd="3" destOrd="0" parTransId="{C885E88D-D1C5-46E3-B352-6113C1E66351}" sibTransId="{736DEC60-9FB0-4C88-AB1D-BE423856C226}"/>
    <dgm:cxn modelId="{2BAD03AD-1782-4284-B055-3B9DAF99A07E}" type="presOf" srcId="{7F615483-DA55-448A-B2DD-C5A600F1D9C3}" destId="{8E02B128-6302-49CE-AAAA-E011AA2DA7C0}" srcOrd="1" destOrd="0" presId="urn:microsoft.com/office/officeart/2005/8/layout/orgChart1"/>
    <dgm:cxn modelId="{57446DB6-6BE7-4B5E-AE9B-919EB1E165EC}" type="presOf" srcId="{38B1AC73-79B0-4971-9DB5-934597DCCFA8}" destId="{7BB6C03B-B40D-47DA-B02E-821CB23C692A}" srcOrd="0" destOrd="0" presId="urn:microsoft.com/office/officeart/2005/8/layout/orgChart1"/>
    <dgm:cxn modelId="{C77D0BCB-261F-40BC-9F80-2C5144962B65}" srcId="{72F40F23-7B02-494E-8D53-2E08BCA3525C}" destId="{7E94C517-523C-460F-AEA9-B75EF90B5310}" srcOrd="2" destOrd="0" parTransId="{14738EFA-2B13-4C77-99D3-9516561F6049}" sibTransId="{3D1BBAC5-DAD1-4EBB-85C2-652E960AC3C2}"/>
    <dgm:cxn modelId="{21CC7CD5-D8A5-4882-86DD-D247E9B9F058}" type="presOf" srcId="{927E0C2C-A9A9-4D60-B7E0-723FCD99BB24}" destId="{F9DD8272-AE62-42DC-8988-B46ABB9AFC21}" srcOrd="0" destOrd="0" presId="urn:microsoft.com/office/officeart/2005/8/layout/orgChart1"/>
    <dgm:cxn modelId="{9126A1D5-8050-4BE1-B338-C1E1F14B1C03}" type="presOf" srcId="{7F615483-DA55-448A-B2DD-C5A600F1D9C3}" destId="{06796EBD-0092-4592-B7F1-18401AAC6CF1}" srcOrd="0" destOrd="0" presId="urn:microsoft.com/office/officeart/2005/8/layout/orgChart1"/>
    <dgm:cxn modelId="{8CEA69DE-53CA-4672-B8BE-88F3EC4FD4EB}" type="presOf" srcId="{7E94C517-523C-460F-AEA9-B75EF90B5310}" destId="{B92C3A50-0BA7-42E8-894F-157A0C430B5F}" srcOrd="0" destOrd="0" presId="urn:microsoft.com/office/officeart/2005/8/layout/orgChart1"/>
    <dgm:cxn modelId="{C9798FF7-53D4-472C-B178-5CD15FD891DA}" type="presOf" srcId="{38B1AC73-79B0-4971-9DB5-934597DCCFA8}" destId="{C30A42DF-D5B7-4B67-92CC-414FD84EC1BB}" srcOrd="1" destOrd="0" presId="urn:microsoft.com/office/officeart/2005/8/layout/orgChart1"/>
    <dgm:cxn modelId="{D3CEC6F7-9A14-499A-945D-73B2B2A78282}" type="presOf" srcId="{D36DB33C-662E-411E-AA10-C147F05E59F1}" destId="{5DEDAC0E-BE0B-4B86-A20C-FC75D606ED2D}" srcOrd="0" destOrd="0" presId="urn:microsoft.com/office/officeart/2005/8/layout/orgChart1"/>
    <dgm:cxn modelId="{F03016F9-62B7-4759-981D-B1D5DE3EDD74}" type="presOf" srcId="{6CFC602E-0A92-4830-8D05-C9C918A01743}" destId="{563AF5EC-5D6A-4575-9A13-4173F76DF85F}" srcOrd="0" destOrd="0" presId="urn:microsoft.com/office/officeart/2005/8/layout/orgChart1"/>
    <dgm:cxn modelId="{33D308E3-727C-4862-B390-069F8386C8F4}" type="presParOf" srcId="{C820BBE9-5D3D-4878-AE68-7D3B8611B1CA}" destId="{CE6A7681-3A9D-45DA-A307-01649FB6C65C}" srcOrd="0" destOrd="0" presId="urn:microsoft.com/office/officeart/2005/8/layout/orgChart1"/>
    <dgm:cxn modelId="{A567F37F-5F50-4AD3-B6A0-D5FA2994FF6B}" type="presParOf" srcId="{CE6A7681-3A9D-45DA-A307-01649FB6C65C}" destId="{CE0E8957-A1C5-401B-8101-BFF2B28D31B6}" srcOrd="0" destOrd="0" presId="urn:microsoft.com/office/officeart/2005/8/layout/orgChart1"/>
    <dgm:cxn modelId="{510BE9D3-895F-4AFB-BBBC-CDA4C08112D4}" type="presParOf" srcId="{CE0E8957-A1C5-401B-8101-BFF2B28D31B6}" destId="{52387E2B-09BD-43ED-B248-A0B41342F8E0}" srcOrd="0" destOrd="0" presId="urn:microsoft.com/office/officeart/2005/8/layout/orgChart1"/>
    <dgm:cxn modelId="{0CC69684-9140-4991-9267-96508EC0BD6E}" type="presParOf" srcId="{CE0E8957-A1C5-401B-8101-BFF2B28D31B6}" destId="{15CF42A3-D5A3-4D83-921A-5F1DDA4C9F39}" srcOrd="1" destOrd="0" presId="urn:microsoft.com/office/officeart/2005/8/layout/orgChart1"/>
    <dgm:cxn modelId="{95D62079-A335-4D2D-9002-20239BFC1673}" type="presParOf" srcId="{CE6A7681-3A9D-45DA-A307-01649FB6C65C}" destId="{6A23096D-0CF6-4964-8CE8-B80B32437B30}" srcOrd="1" destOrd="0" presId="urn:microsoft.com/office/officeart/2005/8/layout/orgChart1"/>
    <dgm:cxn modelId="{D1D2D785-05D4-48C5-A8D6-3498E8B2CBA5}" type="presParOf" srcId="{6A23096D-0CF6-4964-8CE8-B80B32437B30}" destId="{5DEDAC0E-BE0B-4B86-A20C-FC75D606ED2D}" srcOrd="0" destOrd="0" presId="urn:microsoft.com/office/officeart/2005/8/layout/orgChart1"/>
    <dgm:cxn modelId="{78E86176-ECDF-4146-88D3-F1C0BF467AEA}" type="presParOf" srcId="{6A23096D-0CF6-4964-8CE8-B80B32437B30}" destId="{5965E487-9EE3-44E8-AF3F-860687C0B183}" srcOrd="1" destOrd="0" presId="urn:microsoft.com/office/officeart/2005/8/layout/orgChart1"/>
    <dgm:cxn modelId="{CF6F654E-7D60-4B51-9C2E-0D2827A0B801}" type="presParOf" srcId="{5965E487-9EE3-44E8-AF3F-860687C0B183}" destId="{18645F7A-EAFD-4CBC-95BB-76D322AB109C}" srcOrd="0" destOrd="0" presId="urn:microsoft.com/office/officeart/2005/8/layout/orgChart1"/>
    <dgm:cxn modelId="{D7021732-ED3B-4FD1-90AB-730AAFD22FB4}" type="presParOf" srcId="{18645F7A-EAFD-4CBC-95BB-76D322AB109C}" destId="{F9DD8272-AE62-42DC-8988-B46ABB9AFC21}" srcOrd="0" destOrd="0" presId="urn:microsoft.com/office/officeart/2005/8/layout/orgChart1"/>
    <dgm:cxn modelId="{475C0227-9326-4B21-999B-B64C44C904F8}" type="presParOf" srcId="{18645F7A-EAFD-4CBC-95BB-76D322AB109C}" destId="{AB8A3B5A-4EAF-4D74-A4C2-53FCAF5437E4}" srcOrd="1" destOrd="0" presId="urn:microsoft.com/office/officeart/2005/8/layout/orgChart1"/>
    <dgm:cxn modelId="{8899A70D-1AF5-45E7-A311-E45E1C4D75E0}" type="presParOf" srcId="{5965E487-9EE3-44E8-AF3F-860687C0B183}" destId="{01A23B0D-0E74-4B02-82FA-B9CD05FB29FB}" srcOrd="1" destOrd="0" presId="urn:microsoft.com/office/officeart/2005/8/layout/orgChart1"/>
    <dgm:cxn modelId="{62B70D15-AFCA-4DCC-8E5A-DF741E36F960}" type="presParOf" srcId="{5965E487-9EE3-44E8-AF3F-860687C0B183}" destId="{8AA995EF-E4F8-4D90-8F69-7771D976F7EF}" srcOrd="2" destOrd="0" presId="urn:microsoft.com/office/officeart/2005/8/layout/orgChart1"/>
    <dgm:cxn modelId="{B1F07289-3A89-4535-B52E-9624FFC03347}" type="presParOf" srcId="{6A23096D-0CF6-4964-8CE8-B80B32437B30}" destId="{A3B6FE67-90A4-422E-B119-B8CE1CC8A54C}" srcOrd="2" destOrd="0" presId="urn:microsoft.com/office/officeart/2005/8/layout/orgChart1"/>
    <dgm:cxn modelId="{19C1C3C2-7B34-4A62-8A87-87BF6D420634}" type="presParOf" srcId="{6A23096D-0CF6-4964-8CE8-B80B32437B30}" destId="{F29C2D39-B13F-46DA-86FA-52F6ECF1C2C9}" srcOrd="3" destOrd="0" presId="urn:microsoft.com/office/officeart/2005/8/layout/orgChart1"/>
    <dgm:cxn modelId="{7734C20D-DAD0-4ECB-B912-1AFBD51F8577}" type="presParOf" srcId="{F29C2D39-B13F-46DA-86FA-52F6ECF1C2C9}" destId="{93E1B622-711D-422A-8C50-DD5E64119A1A}" srcOrd="0" destOrd="0" presId="urn:microsoft.com/office/officeart/2005/8/layout/orgChart1"/>
    <dgm:cxn modelId="{D3A457DD-1759-4609-8490-4BC58E7D0F35}" type="presParOf" srcId="{93E1B622-711D-422A-8C50-DD5E64119A1A}" destId="{06796EBD-0092-4592-B7F1-18401AAC6CF1}" srcOrd="0" destOrd="0" presId="urn:microsoft.com/office/officeart/2005/8/layout/orgChart1"/>
    <dgm:cxn modelId="{4813FE8D-84D7-4075-82CF-CE51F207516A}" type="presParOf" srcId="{93E1B622-711D-422A-8C50-DD5E64119A1A}" destId="{8E02B128-6302-49CE-AAAA-E011AA2DA7C0}" srcOrd="1" destOrd="0" presId="urn:microsoft.com/office/officeart/2005/8/layout/orgChart1"/>
    <dgm:cxn modelId="{6AF44687-E566-402B-A0A9-3AC771B8D9B7}" type="presParOf" srcId="{F29C2D39-B13F-46DA-86FA-52F6ECF1C2C9}" destId="{DB6885C3-8B10-4E0F-B498-9211C9BA6FD3}" srcOrd="1" destOrd="0" presId="urn:microsoft.com/office/officeart/2005/8/layout/orgChart1"/>
    <dgm:cxn modelId="{62D16B2B-EF90-4C88-A30D-72BA860AB37B}" type="presParOf" srcId="{F29C2D39-B13F-46DA-86FA-52F6ECF1C2C9}" destId="{D293337D-081C-4DBD-87F2-8D443B15731D}" srcOrd="2" destOrd="0" presId="urn:microsoft.com/office/officeart/2005/8/layout/orgChart1"/>
    <dgm:cxn modelId="{BD261CA6-DE6E-4389-BC07-245E73B8A72F}" type="presParOf" srcId="{6A23096D-0CF6-4964-8CE8-B80B32437B30}" destId="{DBF26C34-3D99-489E-9BBA-8BAFF93680A7}" srcOrd="4" destOrd="0" presId="urn:microsoft.com/office/officeart/2005/8/layout/orgChart1"/>
    <dgm:cxn modelId="{4D051D76-187C-4AC1-9426-AA106983BEDB}" type="presParOf" srcId="{6A23096D-0CF6-4964-8CE8-B80B32437B30}" destId="{E781F091-AB71-4F54-9E5E-3D2FBD06A3CC}" srcOrd="5" destOrd="0" presId="urn:microsoft.com/office/officeart/2005/8/layout/orgChart1"/>
    <dgm:cxn modelId="{65968116-24FC-4EE2-A4AF-7AFFE32C18CE}" type="presParOf" srcId="{E781F091-AB71-4F54-9E5E-3D2FBD06A3CC}" destId="{2F408680-D93C-4FF8-84A7-02EE441D25DE}" srcOrd="0" destOrd="0" presId="urn:microsoft.com/office/officeart/2005/8/layout/orgChart1"/>
    <dgm:cxn modelId="{7C8A0084-2286-4D1A-9253-9719671772DE}" type="presParOf" srcId="{2F408680-D93C-4FF8-84A7-02EE441D25DE}" destId="{B92C3A50-0BA7-42E8-894F-157A0C430B5F}" srcOrd="0" destOrd="0" presId="urn:microsoft.com/office/officeart/2005/8/layout/orgChart1"/>
    <dgm:cxn modelId="{8A45051B-6667-44A2-B0F5-CB006B1A0793}" type="presParOf" srcId="{2F408680-D93C-4FF8-84A7-02EE441D25DE}" destId="{F65F870A-325A-4D48-8ED7-8A4C22CA35D5}" srcOrd="1" destOrd="0" presId="urn:microsoft.com/office/officeart/2005/8/layout/orgChart1"/>
    <dgm:cxn modelId="{E2E7A82C-16C9-4996-A669-515C5A9685E5}" type="presParOf" srcId="{E781F091-AB71-4F54-9E5E-3D2FBD06A3CC}" destId="{6A1F7F23-3B42-4B2C-B82C-56579BEA8817}" srcOrd="1" destOrd="0" presId="urn:microsoft.com/office/officeart/2005/8/layout/orgChart1"/>
    <dgm:cxn modelId="{0CA504D7-92BD-4EAD-931F-BB2ED718DD98}" type="presParOf" srcId="{E781F091-AB71-4F54-9E5E-3D2FBD06A3CC}" destId="{FE86E76D-5121-4291-A98C-B0FD60CD0D8C}" srcOrd="2" destOrd="0" presId="urn:microsoft.com/office/officeart/2005/8/layout/orgChart1"/>
    <dgm:cxn modelId="{4BE83862-32C6-4A05-934C-D7FB2BB46EC4}" type="presParOf" srcId="{6A23096D-0CF6-4964-8CE8-B80B32437B30}" destId="{1B8BB2B2-7474-43F5-9C03-F479ABF5594C}" srcOrd="6" destOrd="0" presId="urn:microsoft.com/office/officeart/2005/8/layout/orgChart1"/>
    <dgm:cxn modelId="{29CCF8F0-44A1-4EE8-845C-38F2E4AA9E74}" type="presParOf" srcId="{6A23096D-0CF6-4964-8CE8-B80B32437B30}" destId="{F5EE0E48-7492-46A4-AEB4-526AAB9EFB44}" srcOrd="7" destOrd="0" presId="urn:microsoft.com/office/officeart/2005/8/layout/orgChart1"/>
    <dgm:cxn modelId="{3CE8555F-BF75-44C1-94A2-A04B71DE5103}" type="presParOf" srcId="{F5EE0E48-7492-46A4-AEB4-526AAB9EFB44}" destId="{2C5A24FD-22E7-48AB-B75F-C9319D01C2C7}" srcOrd="0" destOrd="0" presId="urn:microsoft.com/office/officeart/2005/8/layout/orgChart1"/>
    <dgm:cxn modelId="{1F8B1C54-5CE2-4500-8442-F12D731FD2E8}" type="presParOf" srcId="{2C5A24FD-22E7-48AB-B75F-C9319D01C2C7}" destId="{C644B7EC-BA76-4FC4-A4E4-5D5482EFB862}" srcOrd="0" destOrd="0" presId="urn:microsoft.com/office/officeart/2005/8/layout/orgChart1"/>
    <dgm:cxn modelId="{2A9D655B-0E77-415C-B6A6-46AEE658BA8A}" type="presParOf" srcId="{2C5A24FD-22E7-48AB-B75F-C9319D01C2C7}" destId="{57B254E6-7B39-4276-9E20-A58FFB40391C}" srcOrd="1" destOrd="0" presId="urn:microsoft.com/office/officeart/2005/8/layout/orgChart1"/>
    <dgm:cxn modelId="{C8654D12-E84E-42D1-91EC-43427CAF4815}" type="presParOf" srcId="{F5EE0E48-7492-46A4-AEB4-526AAB9EFB44}" destId="{B7F718B7-7935-4E42-83C0-EE7BE7CFE0B2}" srcOrd="1" destOrd="0" presId="urn:microsoft.com/office/officeart/2005/8/layout/orgChart1"/>
    <dgm:cxn modelId="{476933D1-D7DD-4447-9B94-CCA875FEE765}" type="presParOf" srcId="{F5EE0E48-7492-46A4-AEB4-526AAB9EFB44}" destId="{5BD21ACF-A0FF-476A-A413-EAB6AB674CE6}" srcOrd="2" destOrd="0" presId="urn:microsoft.com/office/officeart/2005/8/layout/orgChart1"/>
    <dgm:cxn modelId="{2AFD602D-E512-4C92-A526-55A398F93D6A}" type="presParOf" srcId="{6A23096D-0CF6-4964-8CE8-B80B32437B30}" destId="{563AF5EC-5D6A-4575-9A13-4173F76DF85F}" srcOrd="8" destOrd="0" presId="urn:microsoft.com/office/officeart/2005/8/layout/orgChart1"/>
    <dgm:cxn modelId="{3469512F-E6B2-44B7-BA40-8BDD43D6DBAC}" type="presParOf" srcId="{6A23096D-0CF6-4964-8CE8-B80B32437B30}" destId="{88CC017E-45C3-4A0A-942F-59AF79D11FA2}" srcOrd="9" destOrd="0" presId="urn:microsoft.com/office/officeart/2005/8/layout/orgChart1"/>
    <dgm:cxn modelId="{33A0CB04-4A2F-4697-8052-80CAAB739202}" type="presParOf" srcId="{88CC017E-45C3-4A0A-942F-59AF79D11FA2}" destId="{38E6CF5A-5B58-484E-89AD-F1C430197C1E}" srcOrd="0" destOrd="0" presId="urn:microsoft.com/office/officeart/2005/8/layout/orgChart1"/>
    <dgm:cxn modelId="{5F380E88-4E29-4F41-BFB1-772AD62556CE}" type="presParOf" srcId="{38E6CF5A-5B58-484E-89AD-F1C430197C1E}" destId="{7BB6C03B-B40D-47DA-B02E-821CB23C692A}" srcOrd="0" destOrd="0" presId="urn:microsoft.com/office/officeart/2005/8/layout/orgChart1"/>
    <dgm:cxn modelId="{F67FE3F5-EAC0-4C30-A037-6C9CFC714460}" type="presParOf" srcId="{38E6CF5A-5B58-484E-89AD-F1C430197C1E}" destId="{C30A42DF-D5B7-4B67-92CC-414FD84EC1BB}" srcOrd="1" destOrd="0" presId="urn:microsoft.com/office/officeart/2005/8/layout/orgChart1"/>
    <dgm:cxn modelId="{6848E01D-DC6B-4F68-9AE2-9214C8F27860}" type="presParOf" srcId="{88CC017E-45C3-4A0A-942F-59AF79D11FA2}" destId="{13FD4EE4-070C-43AE-94FB-27C9A24E8FC7}" srcOrd="1" destOrd="0" presId="urn:microsoft.com/office/officeart/2005/8/layout/orgChart1"/>
    <dgm:cxn modelId="{390AFFEC-5B8B-4D11-A52F-E11BA0E4C306}" type="presParOf" srcId="{88CC017E-45C3-4A0A-942F-59AF79D11FA2}" destId="{A1E7DCA3-73A2-4E82-B248-0745F728C55E}" srcOrd="2" destOrd="0" presId="urn:microsoft.com/office/officeart/2005/8/layout/orgChart1"/>
    <dgm:cxn modelId="{4C7D1469-F38F-44C2-8F04-BC793CEBACFD}" type="presParOf" srcId="{CE6A7681-3A9D-45DA-A307-01649FB6C65C}" destId="{54610D0A-EED5-4751-BC46-DD70B2520B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188C32-490B-4914-8135-135189BB72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F40F23-7B02-494E-8D53-2E08BCA3525C}">
      <dgm:prSet phldrT="[文本]"/>
      <dgm:spPr/>
      <dgm:t>
        <a:bodyPr/>
        <a:lstStyle/>
        <a:p>
          <a:r>
            <a:rPr lang="zh-CN" altLang="en-US" dirty="0"/>
            <a:t>基本运算</a:t>
          </a:r>
        </a:p>
      </dgm:t>
    </dgm:pt>
    <dgm:pt modelId="{625CDD79-DD72-4294-9E9B-A1DF7A49F241}" cxnId="{0F54B309-44FD-4928-9155-3F90D1667D69}" type="parTrans">
      <dgm:prSet/>
      <dgm:spPr/>
      <dgm:t>
        <a:bodyPr/>
        <a:lstStyle/>
        <a:p>
          <a:endParaRPr lang="zh-CN" altLang="en-US"/>
        </a:p>
      </dgm:t>
    </dgm:pt>
    <dgm:pt modelId="{37E2FB18-A070-4BD4-A874-05923746B912}" cxnId="{0F54B309-44FD-4928-9155-3F90D1667D69}" type="sibTrans">
      <dgm:prSet/>
      <dgm:spPr/>
      <dgm:t>
        <a:bodyPr/>
        <a:lstStyle/>
        <a:p>
          <a:endParaRPr lang="zh-CN" altLang="en-US"/>
        </a:p>
      </dgm:t>
    </dgm:pt>
    <dgm:pt modelId="{927E0C2C-A9A9-4D60-B7E0-723FCD99BB24}">
      <dgm:prSet phldrT="[文本]"/>
      <dgm:spPr/>
      <dgm:t>
        <a:bodyPr/>
        <a:lstStyle/>
        <a:p>
          <a:r>
            <a:rPr lang="zh-CN" altLang="en-US" dirty="0"/>
            <a:t>求单链表的长度</a:t>
          </a:r>
        </a:p>
      </dgm:t>
    </dgm:pt>
    <dgm:pt modelId="{D36DB33C-662E-411E-AA10-C147F05E59F1}" cxnId="{23C2F352-80C4-4B93-A8DA-16569FC25259}" type="parTrans">
      <dgm:prSet/>
      <dgm:spPr/>
      <dgm:t>
        <a:bodyPr/>
        <a:lstStyle/>
        <a:p>
          <a:endParaRPr lang="zh-CN" altLang="en-US"/>
        </a:p>
      </dgm:t>
    </dgm:pt>
    <dgm:pt modelId="{0ACDBDBA-950D-413C-8A25-D963CC628FEA}" cxnId="{23C2F352-80C4-4B93-A8DA-16569FC25259}" type="sibTrans">
      <dgm:prSet/>
      <dgm:spPr/>
      <dgm:t>
        <a:bodyPr/>
        <a:lstStyle/>
        <a:p>
          <a:endParaRPr lang="zh-CN" altLang="en-US"/>
        </a:p>
      </dgm:t>
    </dgm:pt>
    <dgm:pt modelId="{7E94C517-523C-460F-AEA9-B75EF90B5310}">
      <dgm:prSet phldrT="[文本]"/>
      <dgm:spPr/>
      <dgm:t>
        <a:bodyPr/>
        <a:lstStyle/>
        <a:p>
          <a:r>
            <a:rPr lang="zh-CN" altLang="en-US" dirty="0"/>
            <a:t>单链表查找</a:t>
          </a:r>
        </a:p>
      </dgm:t>
    </dgm:pt>
    <dgm:pt modelId="{14738EFA-2B13-4C77-99D3-9516561F6049}" cxnId="{C77D0BCB-261F-40BC-9F80-2C5144962B65}" type="parTrans">
      <dgm:prSet/>
      <dgm:spPr/>
      <dgm:t>
        <a:bodyPr/>
        <a:lstStyle/>
        <a:p>
          <a:endParaRPr lang="zh-CN" altLang="en-US"/>
        </a:p>
      </dgm:t>
    </dgm:pt>
    <dgm:pt modelId="{3D1BBAC5-DAD1-4EBB-85C2-652E960AC3C2}" cxnId="{C77D0BCB-261F-40BC-9F80-2C5144962B65}" type="sibTrans">
      <dgm:prSet/>
      <dgm:spPr/>
      <dgm:t>
        <a:bodyPr/>
        <a:lstStyle/>
        <a:p>
          <a:endParaRPr lang="zh-CN" altLang="en-US"/>
        </a:p>
      </dgm:t>
    </dgm:pt>
    <dgm:pt modelId="{5EBC803C-0735-4003-9F23-8BB63C767CBD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单链表插入</a:t>
          </a:r>
        </a:p>
      </dgm:t>
    </dgm:pt>
    <dgm:pt modelId="{C885E88D-D1C5-46E3-B352-6113C1E66351}" cxnId="{62EC598E-5F08-412D-AB0F-8C35D97FAD25}" type="parTrans">
      <dgm:prSet/>
      <dgm:spPr/>
      <dgm:t>
        <a:bodyPr/>
        <a:lstStyle/>
        <a:p>
          <a:endParaRPr lang="zh-CN" altLang="en-US"/>
        </a:p>
      </dgm:t>
    </dgm:pt>
    <dgm:pt modelId="{736DEC60-9FB0-4C88-AB1D-BE423856C226}" cxnId="{62EC598E-5F08-412D-AB0F-8C35D97FAD25}" type="sibTrans">
      <dgm:prSet/>
      <dgm:spPr/>
      <dgm:t>
        <a:bodyPr/>
        <a:lstStyle/>
        <a:p>
          <a:endParaRPr lang="zh-CN" altLang="en-US"/>
        </a:p>
      </dgm:t>
    </dgm:pt>
    <dgm:pt modelId="{38B1AC73-79B0-4971-9DB5-934597DCCFA8}">
      <dgm:prSet phldrT="[文本]"/>
      <dgm:spPr/>
      <dgm:t>
        <a:bodyPr/>
        <a:lstStyle/>
        <a:p>
          <a:r>
            <a:rPr lang="zh-CN" altLang="en-US" dirty="0"/>
            <a:t>单链表删除</a:t>
          </a:r>
        </a:p>
      </dgm:t>
    </dgm:pt>
    <dgm:pt modelId="{6CFC602E-0A92-4830-8D05-C9C918A01743}" cxnId="{46750F4C-5932-4DB6-89B0-1A7C0FF339FC}" type="parTrans">
      <dgm:prSet/>
      <dgm:spPr/>
      <dgm:t>
        <a:bodyPr/>
        <a:lstStyle/>
        <a:p>
          <a:endParaRPr lang="zh-CN" altLang="en-US"/>
        </a:p>
      </dgm:t>
    </dgm:pt>
    <dgm:pt modelId="{AFC83CD2-66D2-471B-8CA1-BAB1B5C95F10}" cxnId="{46750F4C-5932-4DB6-89B0-1A7C0FF339FC}" type="sibTrans">
      <dgm:prSet/>
      <dgm:spPr/>
      <dgm:t>
        <a:bodyPr/>
        <a:lstStyle/>
        <a:p>
          <a:endParaRPr lang="zh-CN" altLang="en-US"/>
        </a:p>
      </dgm:t>
    </dgm:pt>
    <dgm:pt modelId="{7F615483-DA55-448A-B2DD-C5A600F1D9C3}">
      <dgm:prSet phldrT="[文本]"/>
      <dgm:spPr/>
      <dgm:t>
        <a:bodyPr/>
        <a:lstStyle/>
        <a:p>
          <a:r>
            <a:rPr lang="zh-CN" altLang="en-US" dirty="0"/>
            <a:t>建立单链表</a:t>
          </a:r>
        </a:p>
      </dgm:t>
    </dgm:pt>
    <dgm:pt modelId="{40DBE581-0D82-4093-826E-9F34FD8BC704}" cxnId="{839ECA2E-47E4-4CC8-96AF-C32C026FB58E}" type="parTrans">
      <dgm:prSet/>
      <dgm:spPr/>
      <dgm:t>
        <a:bodyPr/>
        <a:lstStyle/>
        <a:p>
          <a:endParaRPr lang="zh-CN" altLang="en-US"/>
        </a:p>
      </dgm:t>
    </dgm:pt>
    <dgm:pt modelId="{89BE8834-84E1-4FA1-8D84-1FAEC96782AD}" cxnId="{839ECA2E-47E4-4CC8-96AF-C32C026FB58E}" type="sibTrans">
      <dgm:prSet/>
      <dgm:spPr/>
      <dgm:t>
        <a:bodyPr/>
        <a:lstStyle/>
        <a:p>
          <a:endParaRPr lang="zh-CN" altLang="en-US"/>
        </a:p>
      </dgm:t>
    </dgm:pt>
    <dgm:pt modelId="{C820BBE9-5D3D-4878-AE68-7D3B8611B1CA}" type="pres">
      <dgm:prSet presAssocID="{94188C32-490B-4914-8135-135189BB72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6A7681-3A9D-45DA-A307-01649FB6C65C}" type="pres">
      <dgm:prSet presAssocID="{72F40F23-7B02-494E-8D53-2E08BCA3525C}" presName="hierRoot1" presStyleCnt="0">
        <dgm:presLayoutVars>
          <dgm:hierBranch val="init"/>
        </dgm:presLayoutVars>
      </dgm:prSet>
      <dgm:spPr/>
    </dgm:pt>
    <dgm:pt modelId="{CE0E8957-A1C5-401B-8101-BFF2B28D31B6}" type="pres">
      <dgm:prSet presAssocID="{72F40F23-7B02-494E-8D53-2E08BCA3525C}" presName="rootComposite1" presStyleCnt="0"/>
      <dgm:spPr/>
    </dgm:pt>
    <dgm:pt modelId="{52387E2B-09BD-43ED-B248-A0B41342F8E0}" type="pres">
      <dgm:prSet presAssocID="{72F40F23-7B02-494E-8D53-2E08BCA3525C}" presName="rootText1" presStyleLbl="node0" presStyleIdx="0" presStyleCnt="1" custLinFactNeighborX="-2644" custLinFactNeighborY="-41741">
        <dgm:presLayoutVars>
          <dgm:chPref val="3"/>
        </dgm:presLayoutVars>
      </dgm:prSet>
      <dgm:spPr/>
    </dgm:pt>
    <dgm:pt modelId="{15CF42A3-D5A3-4D83-921A-5F1DDA4C9F39}" type="pres">
      <dgm:prSet presAssocID="{72F40F23-7B02-494E-8D53-2E08BCA3525C}" presName="rootConnector1" presStyleLbl="node1" presStyleIdx="0" presStyleCnt="0"/>
      <dgm:spPr/>
    </dgm:pt>
    <dgm:pt modelId="{6A23096D-0CF6-4964-8CE8-B80B32437B30}" type="pres">
      <dgm:prSet presAssocID="{72F40F23-7B02-494E-8D53-2E08BCA3525C}" presName="hierChild2" presStyleCnt="0"/>
      <dgm:spPr/>
    </dgm:pt>
    <dgm:pt modelId="{5DEDAC0E-BE0B-4B86-A20C-FC75D606ED2D}" type="pres">
      <dgm:prSet presAssocID="{D36DB33C-662E-411E-AA10-C147F05E59F1}" presName="Name37" presStyleLbl="parChTrans1D2" presStyleIdx="0" presStyleCnt="5"/>
      <dgm:spPr/>
    </dgm:pt>
    <dgm:pt modelId="{5965E487-9EE3-44E8-AF3F-860687C0B183}" type="pres">
      <dgm:prSet presAssocID="{927E0C2C-A9A9-4D60-B7E0-723FCD99BB24}" presName="hierRoot2" presStyleCnt="0">
        <dgm:presLayoutVars>
          <dgm:hierBranch val="init"/>
        </dgm:presLayoutVars>
      </dgm:prSet>
      <dgm:spPr/>
    </dgm:pt>
    <dgm:pt modelId="{18645F7A-EAFD-4CBC-95BB-76D322AB109C}" type="pres">
      <dgm:prSet presAssocID="{927E0C2C-A9A9-4D60-B7E0-723FCD99BB24}" presName="rootComposite" presStyleCnt="0"/>
      <dgm:spPr/>
    </dgm:pt>
    <dgm:pt modelId="{F9DD8272-AE62-42DC-8988-B46ABB9AFC21}" type="pres">
      <dgm:prSet presAssocID="{927E0C2C-A9A9-4D60-B7E0-723FCD99BB24}" presName="rootText" presStyleLbl="node2" presStyleIdx="0" presStyleCnt="5">
        <dgm:presLayoutVars>
          <dgm:chPref val="3"/>
        </dgm:presLayoutVars>
      </dgm:prSet>
      <dgm:spPr/>
    </dgm:pt>
    <dgm:pt modelId="{AB8A3B5A-4EAF-4D74-A4C2-53FCAF5437E4}" type="pres">
      <dgm:prSet presAssocID="{927E0C2C-A9A9-4D60-B7E0-723FCD99BB24}" presName="rootConnector" presStyleLbl="node2" presStyleIdx="0" presStyleCnt="5"/>
      <dgm:spPr/>
    </dgm:pt>
    <dgm:pt modelId="{01A23B0D-0E74-4B02-82FA-B9CD05FB29FB}" type="pres">
      <dgm:prSet presAssocID="{927E0C2C-A9A9-4D60-B7E0-723FCD99BB24}" presName="hierChild4" presStyleCnt="0"/>
      <dgm:spPr/>
    </dgm:pt>
    <dgm:pt modelId="{8AA995EF-E4F8-4D90-8F69-7771D976F7EF}" type="pres">
      <dgm:prSet presAssocID="{927E0C2C-A9A9-4D60-B7E0-723FCD99BB24}" presName="hierChild5" presStyleCnt="0"/>
      <dgm:spPr/>
    </dgm:pt>
    <dgm:pt modelId="{A3B6FE67-90A4-422E-B119-B8CE1CC8A54C}" type="pres">
      <dgm:prSet presAssocID="{40DBE581-0D82-4093-826E-9F34FD8BC704}" presName="Name37" presStyleLbl="parChTrans1D2" presStyleIdx="1" presStyleCnt="5"/>
      <dgm:spPr/>
    </dgm:pt>
    <dgm:pt modelId="{F29C2D39-B13F-46DA-86FA-52F6ECF1C2C9}" type="pres">
      <dgm:prSet presAssocID="{7F615483-DA55-448A-B2DD-C5A600F1D9C3}" presName="hierRoot2" presStyleCnt="0">
        <dgm:presLayoutVars>
          <dgm:hierBranch val="init"/>
        </dgm:presLayoutVars>
      </dgm:prSet>
      <dgm:spPr/>
    </dgm:pt>
    <dgm:pt modelId="{93E1B622-711D-422A-8C50-DD5E64119A1A}" type="pres">
      <dgm:prSet presAssocID="{7F615483-DA55-448A-B2DD-C5A600F1D9C3}" presName="rootComposite" presStyleCnt="0"/>
      <dgm:spPr/>
    </dgm:pt>
    <dgm:pt modelId="{06796EBD-0092-4592-B7F1-18401AAC6CF1}" type="pres">
      <dgm:prSet presAssocID="{7F615483-DA55-448A-B2DD-C5A600F1D9C3}" presName="rootText" presStyleLbl="node2" presStyleIdx="1" presStyleCnt="5">
        <dgm:presLayoutVars>
          <dgm:chPref val="3"/>
        </dgm:presLayoutVars>
      </dgm:prSet>
      <dgm:spPr/>
    </dgm:pt>
    <dgm:pt modelId="{8E02B128-6302-49CE-AAAA-E011AA2DA7C0}" type="pres">
      <dgm:prSet presAssocID="{7F615483-DA55-448A-B2DD-C5A600F1D9C3}" presName="rootConnector" presStyleLbl="node2" presStyleIdx="1" presStyleCnt="5"/>
      <dgm:spPr/>
    </dgm:pt>
    <dgm:pt modelId="{DB6885C3-8B10-4E0F-B498-9211C9BA6FD3}" type="pres">
      <dgm:prSet presAssocID="{7F615483-DA55-448A-B2DD-C5A600F1D9C3}" presName="hierChild4" presStyleCnt="0"/>
      <dgm:spPr/>
    </dgm:pt>
    <dgm:pt modelId="{D293337D-081C-4DBD-87F2-8D443B15731D}" type="pres">
      <dgm:prSet presAssocID="{7F615483-DA55-448A-B2DD-C5A600F1D9C3}" presName="hierChild5" presStyleCnt="0"/>
      <dgm:spPr/>
    </dgm:pt>
    <dgm:pt modelId="{DBF26C34-3D99-489E-9BBA-8BAFF93680A7}" type="pres">
      <dgm:prSet presAssocID="{14738EFA-2B13-4C77-99D3-9516561F6049}" presName="Name37" presStyleLbl="parChTrans1D2" presStyleIdx="2" presStyleCnt="5"/>
      <dgm:spPr/>
    </dgm:pt>
    <dgm:pt modelId="{E781F091-AB71-4F54-9E5E-3D2FBD06A3CC}" type="pres">
      <dgm:prSet presAssocID="{7E94C517-523C-460F-AEA9-B75EF90B5310}" presName="hierRoot2" presStyleCnt="0">
        <dgm:presLayoutVars>
          <dgm:hierBranch val="init"/>
        </dgm:presLayoutVars>
      </dgm:prSet>
      <dgm:spPr/>
    </dgm:pt>
    <dgm:pt modelId="{2F408680-D93C-4FF8-84A7-02EE441D25DE}" type="pres">
      <dgm:prSet presAssocID="{7E94C517-523C-460F-AEA9-B75EF90B5310}" presName="rootComposite" presStyleCnt="0"/>
      <dgm:spPr/>
    </dgm:pt>
    <dgm:pt modelId="{B92C3A50-0BA7-42E8-894F-157A0C430B5F}" type="pres">
      <dgm:prSet presAssocID="{7E94C517-523C-460F-AEA9-B75EF90B5310}" presName="rootText" presStyleLbl="node2" presStyleIdx="2" presStyleCnt="5">
        <dgm:presLayoutVars>
          <dgm:chPref val="3"/>
        </dgm:presLayoutVars>
      </dgm:prSet>
      <dgm:spPr/>
    </dgm:pt>
    <dgm:pt modelId="{F65F870A-325A-4D48-8ED7-8A4C22CA35D5}" type="pres">
      <dgm:prSet presAssocID="{7E94C517-523C-460F-AEA9-B75EF90B5310}" presName="rootConnector" presStyleLbl="node2" presStyleIdx="2" presStyleCnt="5"/>
      <dgm:spPr/>
    </dgm:pt>
    <dgm:pt modelId="{6A1F7F23-3B42-4B2C-B82C-56579BEA8817}" type="pres">
      <dgm:prSet presAssocID="{7E94C517-523C-460F-AEA9-B75EF90B5310}" presName="hierChild4" presStyleCnt="0"/>
      <dgm:spPr/>
    </dgm:pt>
    <dgm:pt modelId="{FE86E76D-5121-4291-A98C-B0FD60CD0D8C}" type="pres">
      <dgm:prSet presAssocID="{7E94C517-523C-460F-AEA9-B75EF90B5310}" presName="hierChild5" presStyleCnt="0"/>
      <dgm:spPr/>
    </dgm:pt>
    <dgm:pt modelId="{1B8BB2B2-7474-43F5-9C03-F479ABF5594C}" type="pres">
      <dgm:prSet presAssocID="{C885E88D-D1C5-46E3-B352-6113C1E66351}" presName="Name37" presStyleLbl="parChTrans1D2" presStyleIdx="3" presStyleCnt="5"/>
      <dgm:spPr/>
    </dgm:pt>
    <dgm:pt modelId="{F5EE0E48-7492-46A4-AEB4-526AAB9EFB44}" type="pres">
      <dgm:prSet presAssocID="{5EBC803C-0735-4003-9F23-8BB63C767CBD}" presName="hierRoot2" presStyleCnt="0">
        <dgm:presLayoutVars>
          <dgm:hierBranch val="init"/>
        </dgm:presLayoutVars>
      </dgm:prSet>
      <dgm:spPr/>
    </dgm:pt>
    <dgm:pt modelId="{2C5A24FD-22E7-48AB-B75F-C9319D01C2C7}" type="pres">
      <dgm:prSet presAssocID="{5EBC803C-0735-4003-9F23-8BB63C767CBD}" presName="rootComposite" presStyleCnt="0"/>
      <dgm:spPr/>
    </dgm:pt>
    <dgm:pt modelId="{C644B7EC-BA76-4FC4-A4E4-5D5482EFB862}" type="pres">
      <dgm:prSet presAssocID="{5EBC803C-0735-4003-9F23-8BB63C767CBD}" presName="rootText" presStyleLbl="node2" presStyleIdx="3" presStyleCnt="5">
        <dgm:presLayoutVars>
          <dgm:chPref val="3"/>
        </dgm:presLayoutVars>
      </dgm:prSet>
      <dgm:spPr/>
    </dgm:pt>
    <dgm:pt modelId="{57B254E6-7B39-4276-9E20-A58FFB40391C}" type="pres">
      <dgm:prSet presAssocID="{5EBC803C-0735-4003-9F23-8BB63C767CBD}" presName="rootConnector" presStyleLbl="node2" presStyleIdx="3" presStyleCnt="5"/>
      <dgm:spPr/>
    </dgm:pt>
    <dgm:pt modelId="{B7F718B7-7935-4E42-83C0-EE7BE7CFE0B2}" type="pres">
      <dgm:prSet presAssocID="{5EBC803C-0735-4003-9F23-8BB63C767CBD}" presName="hierChild4" presStyleCnt="0"/>
      <dgm:spPr/>
    </dgm:pt>
    <dgm:pt modelId="{5BD21ACF-A0FF-476A-A413-EAB6AB674CE6}" type="pres">
      <dgm:prSet presAssocID="{5EBC803C-0735-4003-9F23-8BB63C767CBD}" presName="hierChild5" presStyleCnt="0"/>
      <dgm:spPr/>
    </dgm:pt>
    <dgm:pt modelId="{563AF5EC-5D6A-4575-9A13-4173F76DF85F}" type="pres">
      <dgm:prSet presAssocID="{6CFC602E-0A92-4830-8D05-C9C918A01743}" presName="Name37" presStyleLbl="parChTrans1D2" presStyleIdx="4" presStyleCnt="5"/>
      <dgm:spPr/>
    </dgm:pt>
    <dgm:pt modelId="{88CC017E-45C3-4A0A-942F-59AF79D11FA2}" type="pres">
      <dgm:prSet presAssocID="{38B1AC73-79B0-4971-9DB5-934597DCCFA8}" presName="hierRoot2" presStyleCnt="0">
        <dgm:presLayoutVars>
          <dgm:hierBranch val="init"/>
        </dgm:presLayoutVars>
      </dgm:prSet>
      <dgm:spPr/>
    </dgm:pt>
    <dgm:pt modelId="{38E6CF5A-5B58-484E-89AD-F1C430197C1E}" type="pres">
      <dgm:prSet presAssocID="{38B1AC73-79B0-4971-9DB5-934597DCCFA8}" presName="rootComposite" presStyleCnt="0"/>
      <dgm:spPr/>
    </dgm:pt>
    <dgm:pt modelId="{7BB6C03B-B40D-47DA-B02E-821CB23C692A}" type="pres">
      <dgm:prSet presAssocID="{38B1AC73-79B0-4971-9DB5-934597DCCFA8}" presName="rootText" presStyleLbl="node2" presStyleIdx="4" presStyleCnt="5">
        <dgm:presLayoutVars>
          <dgm:chPref val="3"/>
        </dgm:presLayoutVars>
      </dgm:prSet>
      <dgm:spPr/>
    </dgm:pt>
    <dgm:pt modelId="{C30A42DF-D5B7-4B67-92CC-414FD84EC1BB}" type="pres">
      <dgm:prSet presAssocID="{38B1AC73-79B0-4971-9DB5-934597DCCFA8}" presName="rootConnector" presStyleLbl="node2" presStyleIdx="4" presStyleCnt="5"/>
      <dgm:spPr/>
    </dgm:pt>
    <dgm:pt modelId="{13FD4EE4-070C-43AE-94FB-27C9A24E8FC7}" type="pres">
      <dgm:prSet presAssocID="{38B1AC73-79B0-4971-9DB5-934597DCCFA8}" presName="hierChild4" presStyleCnt="0"/>
      <dgm:spPr/>
    </dgm:pt>
    <dgm:pt modelId="{A1E7DCA3-73A2-4E82-B248-0745F728C55E}" type="pres">
      <dgm:prSet presAssocID="{38B1AC73-79B0-4971-9DB5-934597DCCFA8}" presName="hierChild5" presStyleCnt="0"/>
      <dgm:spPr/>
    </dgm:pt>
    <dgm:pt modelId="{54610D0A-EED5-4751-BC46-DD70B2520BC1}" type="pres">
      <dgm:prSet presAssocID="{72F40F23-7B02-494E-8D53-2E08BCA3525C}" presName="hierChild3" presStyleCnt="0"/>
      <dgm:spPr/>
    </dgm:pt>
  </dgm:ptLst>
  <dgm:cxnLst>
    <dgm:cxn modelId="{0F54B309-44FD-4928-9155-3F90D1667D69}" srcId="{94188C32-490B-4914-8135-135189BB7283}" destId="{72F40F23-7B02-494E-8D53-2E08BCA3525C}" srcOrd="0" destOrd="0" parTransId="{625CDD79-DD72-4294-9E9B-A1DF7A49F241}" sibTransId="{37E2FB18-A070-4BD4-A874-05923746B912}"/>
    <dgm:cxn modelId="{8A14E009-448C-43CB-9EDE-C19B8803F072}" type="presOf" srcId="{94188C32-490B-4914-8135-135189BB7283}" destId="{C820BBE9-5D3D-4878-AE68-7D3B8611B1CA}" srcOrd="0" destOrd="0" presId="urn:microsoft.com/office/officeart/2005/8/layout/orgChart1"/>
    <dgm:cxn modelId="{43BF530A-2353-41A9-89F0-3F28EDB5F778}" type="presOf" srcId="{7E94C517-523C-460F-AEA9-B75EF90B5310}" destId="{F65F870A-325A-4D48-8ED7-8A4C22CA35D5}" srcOrd="1" destOrd="0" presId="urn:microsoft.com/office/officeart/2005/8/layout/orgChart1"/>
    <dgm:cxn modelId="{6A65CF0B-974C-4023-8749-2381B0EFA421}" type="presOf" srcId="{5EBC803C-0735-4003-9F23-8BB63C767CBD}" destId="{C644B7EC-BA76-4FC4-A4E4-5D5482EFB862}" srcOrd="0" destOrd="0" presId="urn:microsoft.com/office/officeart/2005/8/layout/orgChart1"/>
    <dgm:cxn modelId="{AA416613-D6AE-4FE3-BCDA-6E3D790A0E21}" type="presOf" srcId="{72F40F23-7B02-494E-8D53-2E08BCA3525C}" destId="{15CF42A3-D5A3-4D83-921A-5F1DDA4C9F39}" srcOrd="1" destOrd="0" presId="urn:microsoft.com/office/officeart/2005/8/layout/orgChart1"/>
    <dgm:cxn modelId="{DB88E51D-2088-41D5-834F-CCF81DDDF680}" type="presOf" srcId="{5EBC803C-0735-4003-9F23-8BB63C767CBD}" destId="{57B254E6-7B39-4276-9E20-A58FFB40391C}" srcOrd="1" destOrd="0" presId="urn:microsoft.com/office/officeart/2005/8/layout/orgChart1"/>
    <dgm:cxn modelId="{4C865F28-056C-460D-90FF-F892492D97CD}" type="presOf" srcId="{72F40F23-7B02-494E-8D53-2E08BCA3525C}" destId="{52387E2B-09BD-43ED-B248-A0B41342F8E0}" srcOrd="0" destOrd="0" presId="urn:microsoft.com/office/officeart/2005/8/layout/orgChart1"/>
    <dgm:cxn modelId="{839ECA2E-47E4-4CC8-96AF-C32C026FB58E}" srcId="{72F40F23-7B02-494E-8D53-2E08BCA3525C}" destId="{7F615483-DA55-448A-B2DD-C5A600F1D9C3}" srcOrd="1" destOrd="0" parTransId="{40DBE581-0D82-4093-826E-9F34FD8BC704}" sibTransId="{89BE8834-84E1-4FA1-8D84-1FAEC96782AD}"/>
    <dgm:cxn modelId="{3EE1DF3E-C1B1-4F43-BBC6-58677FD50A11}" type="presOf" srcId="{14738EFA-2B13-4C77-99D3-9516561F6049}" destId="{DBF26C34-3D99-489E-9BBA-8BAFF93680A7}" srcOrd="0" destOrd="0" presId="urn:microsoft.com/office/officeart/2005/8/layout/orgChart1"/>
    <dgm:cxn modelId="{B2974665-08EF-43F5-83A9-39304E2E8278}" type="presOf" srcId="{C885E88D-D1C5-46E3-B352-6113C1E66351}" destId="{1B8BB2B2-7474-43F5-9C03-F479ABF5594C}" srcOrd="0" destOrd="0" presId="urn:microsoft.com/office/officeart/2005/8/layout/orgChart1"/>
    <dgm:cxn modelId="{BBE75266-29A2-4E6B-B687-3CE25CA2BF59}" type="presOf" srcId="{927E0C2C-A9A9-4D60-B7E0-723FCD99BB24}" destId="{AB8A3B5A-4EAF-4D74-A4C2-53FCAF5437E4}" srcOrd="1" destOrd="0" presId="urn:microsoft.com/office/officeart/2005/8/layout/orgChart1"/>
    <dgm:cxn modelId="{09E5EA68-A369-4341-BF7B-D4632E26EB88}" type="presOf" srcId="{40DBE581-0D82-4093-826E-9F34FD8BC704}" destId="{A3B6FE67-90A4-422E-B119-B8CE1CC8A54C}" srcOrd="0" destOrd="0" presId="urn:microsoft.com/office/officeart/2005/8/layout/orgChart1"/>
    <dgm:cxn modelId="{46750F4C-5932-4DB6-89B0-1A7C0FF339FC}" srcId="{72F40F23-7B02-494E-8D53-2E08BCA3525C}" destId="{38B1AC73-79B0-4971-9DB5-934597DCCFA8}" srcOrd="4" destOrd="0" parTransId="{6CFC602E-0A92-4830-8D05-C9C918A01743}" sibTransId="{AFC83CD2-66D2-471B-8CA1-BAB1B5C95F10}"/>
    <dgm:cxn modelId="{23C2F352-80C4-4B93-A8DA-16569FC25259}" srcId="{72F40F23-7B02-494E-8D53-2E08BCA3525C}" destId="{927E0C2C-A9A9-4D60-B7E0-723FCD99BB24}" srcOrd="0" destOrd="0" parTransId="{D36DB33C-662E-411E-AA10-C147F05E59F1}" sibTransId="{0ACDBDBA-950D-413C-8A25-D963CC628FEA}"/>
    <dgm:cxn modelId="{62EC598E-5F08-412D-AB0F-8C35D97FAD25}" srcId="{72F40F23-7B02-494E-8D53-2E08BCA3525C}" destId="{5EBC803C-0735-4003-9F23-8BB63C767CBD}" srcOrd="3" destOrd="0" parTransId="{C885E88D-D1C5-46E3-B352-6113C1E66351}" sibTransId="{736DEC60-9FB0-4C88-AB1D-BE423856C226}"/>
    <dgm:cxn modelId="{2BAD03AD-1782-4284-B055-3B9DAF99A07E}" type="presOf" srcId="{7F615483-DA55-448A-B2DD-C5A600F1D9C3}" destId="{8E02B128-6302-49CE-AAAA-E011AA2DA7C0}" srcOrd="1" destOrd="0" presId="urn:microsoft.com/office/officeart/2005/8/layout/orgChart1"/>
    <dgm:cxn modelId="{57446DB6-6BE7-4B5E-AE9B-919EB1E165EC}" type="presOf" srcId="{38B1AC73-79B0-4971-9DB5-934597DCCFA8}" destId="{7BB6C03B-B40D-47DA-B02E-821CB23C692A}" srcOrd="0" destOrd="0" presId="urn:microsoft.com/office/officeart/2005/8/layout/orgChart1"/>
    <dgm:cxn modelId="{C77D0BCB-261F-40BC-9F80-2C5144962B65}" srcId="{72F40F23-7B02-494E-8D53-2E08BCA3525C}" destId="{7E94C517-523C-460F-AEA9-B75EF90B5310}" srcOrd="2" destOrd="0" parTransId="{14738EFA-2B13-4C77-99D3-9516561F6049}" sibTransId="{3D1BBAC5-DAD1-4EBB-85C2-652E960AC3C2}"/>
    <dgm:cxn modelId="{21CC7CD5-D8A5-4882-86DD-D247E9B9F058}" type="presOf" srcId="{927E0C2C-A9A9-4D60-B7E0-723FCD99BB24}" destId="{F9DD8272-AE62-42DC-8988-B46ABB9AFC21}" srcOrd="0" destOrd="0" presId="urn:microsoft.com/office/officeart/2005/8/layout/orgChart1"/>
    <dgm:cxn modelId="{9126A1D5-8050-4BE1-B338-C1E1F14B1C03}" type="presOf" srcId="{7F615483-DA55-448A-B2DD-C5A600F1D9C3}" destId="{06796EBD-0092-4592-B7F1-18401AAC6CF1}" srcOrd="0" destOrd="0" presId="urn:microsoft.com/office/officeart/2005/8/layout/orgChart1"/>
    <dgm:cxn modelId="{8CEA69DE-53CA-4672-B8BE-88F3EC4FD4EB}" type="presOf" srcId="{7E94C517-523C-460F-AEA9-B75EF90B5310}" destId="{B92C3A50-0BA7-42E8-894F-157A0C430B5F}" srcOrd="0" destOrd="0" presId="urn:microsoft.com/office/officeart/2005/8/layout/orgChart1"/>
    <dgm:cxn modelId="{C9798FF7-53D4-472C-B178-5CD15FD891DA}" type="presOf" srcId="{38B1AC73-79B0-4971-9DB5-934597DCCFA8}" destId="{C30A42DF-D5B7-4B67-92CC-414FD84EC1BB}" srcOrd="1" destOrd="0" presId="urn:microsoft.com/office/officeart/2005/8/layout/orgChart1"/>
    <dgm:cxn modelId="{D3CEC6F7-9A14-499A-945D-73B2B2A78282}" type="presOf" srcId="{D36DB33C-662E-411E-AA10-C147F05E59F1}" destId="{5DEDAC0E-BE0B-4B86-A20C-FC75D606ED2D}" srcOrd="0" destOrd="0" presId="urn:microsoft.com/office/officeart/2005/8/layout/orgChart1"/>
    <dgm:cxn modelId="{F03016F9-62B7-4759-981D-B1D5DE3EDD74}" type="presOf" srcId="{6CFC602E-0A92-4830-8D05-C9C918A01743}" destId="{563AF5EC-5D6A-4575-9A13-4173F76DF85F}" srcOrd="0" destOrd="0" presId="urn:microsoft.com/office/officeart/2005/8/layout/orgChart1"/>
    <dgm:cxn modelId="{33D308E3-727C-4862-B390-069F8386C8F4}" type="presParOf" srcId="{C820BBE9-5D3D-4878-AE68-7D3B8611B1CA}" destId="{CE6A7681-3A9D-45DA-A307-01649FB6C65C}" srcOrd="0" destOrd="0" presId="urn:microsoft.com/office/officeart/2005/8/layout/orgChart1"/>
    <dgm:cxn modelId="{A567F37F-5F50-4AD3-B6A0-D5FA2994FF6B}" type="presParOf" srcId="{CE6A7681-3A9D-45DA-A307-01649FB6C65C}" destId="{CE0E8957-A1C5-401B-8101-BFF2B28D31B6}" srcOrd="0" destOrd="0" presId="urn:microsoft.com/office/officeart/2005/8/layout/orgChart1"/>
    <dgm:cxn modelId="{510BE9D3-895F-4AFB-BBBC-CDA4C08112D4}" type="presParOf" srcId="{CE0E8957-A1C5-401B-8101-BFF2B28D31B6}" destId="{52387E2B-09BD-43ED-B248-A0B41342F8E0}" srcOrd="0" destOrd="0" presId="urn:microsoft.com/office/officeart/2005/8/layout/orgChart1"/>
    <dgm:cxn modelId="{0CC69684-9140-4991-9267-96508EC0BD6E}" type="presParOf" srcId="{CE0E8957-A1C5-401B-8101-BFF2B28D31B6}" destId="{15CF42A3-D5A3-4D83-921A-5F1DDA4C9F39}" srcOrd="1" destOrd="0" presId="urn:microsoft.com/office/officeart/2005/8/layout/orgChart1"/>
    <dgm:cxn modelId="{95D62079-A335-4D2D-9002-20239BFC1673}" type="presParOf" srcId="{CE6A7681-3A9D-45DA-A307-01649FB6C65C}" destId="{6A23096D-0CF6-4964-8CE8-B80B32437B30}" srcOrd="1" destOrd="0" presId="urn:microsoft.com/office/officeart/2005/8/layout/orgChart1"/>
    <dgm:cxn modelId="{D1D2D785-05D4-48C5-A8D6-3498E8B2CBA5}" type="presParOf" srcId="{6A23096D-0CF6-4964-8CE8-B80B32437B30}" destId="{5DEDAC0E-BE0B-4B86-A20C-FC75D606ED2D}" srcOrd="0" destOrd="0" presId="urn:microsoft.com/office/officeart/2005/8/layout/orgChart1"/>
    <dgm:cxn modelId="{78E86176-ECDF-4146-88D3-F1C0BF467AEA}" type="presParOf" srcId="{6A23096D-0CF6-4964-8CE8-B80B32437B30}" destId="{5965E487-9EE3-44E8-AF3F-860687C0B183}" srcOrd="1" destOrd="0" presId="urn:microsoft.com/office/officeart/2005/8/layout/orgChart1"/>
    <dgm:cxn modelId="{CF6F654E-7D60-4B51-9C2E-0D2827A0B801}" type="presParOf" srcId="{5965E487-9EE3-44E8-AF3F-860687C0B183}" destId="{18645F7A-EAFD-4CBC-95BB-76D322AB109C}" srcOrd="0" destOrd="0" presId="urn:microsoft.com/office/officeart/2005/8/layout/orgChart1"/>
    <dgm:cxn modelId="{D7021732-ED3B-4FD1-90AB-730AAFD22FB4}" type="presParOf" srcId="{18645F7A-EAFD-4CBC-95BB-76D322AB109C}" destId="{F9DD8272-AE62-42DC-8988-B46ABB9AFC21}" srcOrd="0" destOrd="0" presId="urn:microsoft.com/office/officeart/2005/8/layout/orgChart1"/>
    <dgm:cxn modelId="{475C0227-9326-4B21-999B-B64C44C904F8}" type="presParOf" srcId="{18645F7A-EAFD-4CBC-95BB-76D322AB109C}" destId="{AB8A3B5A-4EAF-4D74-A4C2-53FCAF5437E4}" srcOrd="1" destOrd="0" presId="urn:microsoft.com/office/officeart/2005/8/layout/orgChart1"/>
    <dgm:cxn modelId="{8899A70D-1AF5-45E7-A311-E45E1C4D75E0}" type="presParOf" srcId="{5965E487-9EE3-44E8-AF3F-860687C0B183}" destId="{01A23B0D-0E74-4B02-82FA-B9CD05FB29FB}" srcOrd="1" destOrd="0" presId="urn:microsoft.com/office/officeart/2005/8/layout/orgChart1"/>
    <dgm:cxn modelId="{62B70D15-AFCA-4DCC-8E5A-DF741E36F960}" type="presParOf" srcId="{5965E487-9EE3-44E8-AF3F-860687C0B183}" destId="{8AA995EF-E4F8-4D90-8F69-7771D976F7EF}" srcOrd="2" destOrd="0" presId="urn:microsoft.com/office/officeart/2005/8/layout/orgChart1"/>
    <dgm:cxn modelId="{B1F07289-3A89-4535-B52E-9624FFC03347}" type="presParOf" srcId="{6A23096D-0CF6-4964-8CE8-B80B32437B30}" destId="{A3B6FE67-90A4-422E-B119-B8CE1CC8A54C}" srcOrd="2" destOrd="0" presId="urn:microsoft.com/office/officeart/2005/8/layout/orgChart1"/>
    <dgm:cxn modelId="{19C1C3C2-7B34-4A62-8A87-87BF6D420634}" type="presParOf" srcId="{6A23096D-0CF6-4964-8CE8-B80B32437B30}" destId="{F29C2D39-B13F-46DA-86FA-52F6ECF1C2C9}" srcOrd="3" destOrd="0" presId="urn:microsoft.com/office/officeart/2005/8/layout/orgChart1"/>
    <dgm:cxn modelId="{7734C20D-DAD0-4ECB-B912-1AFBD51F8577}" type="presParOf" srcId="{F29C2D39-B13F-46DA-86FA-52F6ECF1C2C9}" destId="{93E1B622-711D-422A-8C50-DD5E64119A1A}" srcOrd="0" destOrd="0" presId="urn:microsoft.com/office/officeart/2005/8/layout/orgChart1"/>
    <dgm:cxn modelId="{D3A457DD-1759-4609-8490-4BC58E7D0F35}" type="presParOf" srcId="{93E1B622-711D-422A-8C50-DD5E64119A1A}" destId="{06796EBD-0092-4592-B7F1-18401AAC6CF1}" srcOrd="0" destOrd="0" presId="urn:microsoft.com/office/officeart/2005/8/layout/orgChart1"/>
    <dgm:cxn modelId="{4813FE8D-84D7-4075-82CF-CE51F207516A}" type="presParOf" srcId="{93E1B622-711D-422A-8C50-DD5E64119A1A}" destId="{8E02B128-6302-49CE-AAAA-E011AA2DA7C0}" srcOrd="1" destOrd="0" presId="urn:microsoft.com/office/officeart/2005/8/layout/orgChart1"/>
    <dgm:cxn modelId="{6AF44687-E566-402B-A0A9-3AC771B8D9B7}" type="presParOf" srcId="{F29C2D39-B13F-46DA-86FA-52F6ECF1C2C9}" destId="{DB6885C3-8B10-4E0F-B498-9211C9BA6FD3}" srcOrd="1" destOrd="0" presId="urn:microsoft.com/office/officeart/2005/8/layout/orgChart1"/>
    <dgm:cxn modelId="{62D16B2B-EF90-4C88-A30D-72BA860AB37B}" type="presParOf" srcId="{F29C2D39-B13F-46DA-86FA-52F6ECF1C2C9}" destId="{D293337D-081C-4DBD-87F2-8D443B15731D}" srcOrd="2" destOrd="0" presId="urn:microsoft.com/office/officeart/2005/8/layout/orgChart1"/>
    <dgm:cxn modelId="{BD261CA6-DE6E-4389-BC07-245E73B8A72F}" type="presParOf" srcId="{6A23096D-0CF6-4964-8CE8-B80B32437B30}" destId="{DBF26C34-3D99-489E-9BBA-8BAFF93680A7}" srcOrd="4" destOrd="0" presId="urn:microsoft.com/office/officeart/2005/8/layout/orgChart1"/>
    <dgm:cxn modelId="{4D051D76-187C-4AC1-9426-AA106983BEDB}" type="presParOf" srcId="{6A23096D-0CF6-4964-8CE8-B80B32437B30}" destId="{E781F091-AB71-4F54-9E5E-3D2FBD06A3CC}" srcOrd="5" destOrd="0" presId="urn:microsoft.com/office/officeart/2005/8/layout/orgChart1"/>
    <dgm:cxn modelId="{65968116-24FC-4EE2-A4AF-7AFFE32C18CE}" type="presParOf" srcId="{E781F091-AB71-4F54-9E5E-3D2FBD06A3CC}" destId="{2F408680-D93C-4FF8-84A7-02EE441D25DE}" srcOrd="0" destOrd="0" presId="urn:microsoft.com/office/officeart/2005/8/layout/orgChart1"/>
    <dgm:cxn modelId="{7C8A0084-2286-4D1A-9253-9719671772DE}" type="presParOf" srcId="{2F408680-D93C-4FF8-84A7-02EE441D25DE}" destId="{B92C3A50-0BA7-42E8-894F-157A0C430B5F}" srcOrd="0" destOrd="0" presId="urn:microsoft.com/office/officeart/2005/8/layout/orgChart1"/>
    <dgm:cxn modelId="{8A45051B-6667-44A2-B0F5-CB006B1A0793}" type="presParOf" srcId="{2F408680-D93C-4FF8-84A7-02EE441D25DE}" destId="{F65F870A-325A-4D48-8ED7-8A4C22CA35D5}" srcOrd="1" destOrd="0" presId="urn:microsoft.com/office/officeart/2005/8/layout/orgChart1"/>
    <dgm:cxn modelId="{E2E7A82C-16C9-4996-A669-515C5A9685E5}" type="presParOf" srcId="{E781F091-AB71-4F54-9E5E-3D2FBD06A3CC}" destId="{6A1F7F23-3B42-4B2C-B82C-56579BEA8817}" srcOrd="1" destOrd="0" presId="urn:microsoft.com/office/officeart/2005/8/layout/orgChart1"/>
    <dgm:cxn modelId="{0CA504D7-92BD-4EAD-931F-BB2ED718DD98}" type="presParOf" srcId="{E781F091-AB71-4F54-9E5E-3D2FBD06A3CC}" destId="{FE86E76D-5121-4291-A98C-B0FD60CD0D8C}" srcOrd="2" destOrd="0" presId="urn:microsoft.com/office/officeart/2005/8/layout/orgChart1"/>
    <dgm:cxn modelId="{4BE83862-32C6-4A05-934C-D7FB2BB46EC4}" type="presParOf" srcId="{6A23096D-0CF6-4964-8CE8-B80B32437B30}" destId="{1B8BB2B2-7474-43F5-9C03-F479ABF5594C}" srcOrd="6" destOrd="0" presId="urn:microsoft.com/office/officeart/2005/8/layout/orgChart1"/>
    <dgm:cxn modelId="{29CCF8F0-44A1-4EE8-845C-38F2E4AA9E74}" type="presParOf" srcId="{6A23096D-0CF6-4964-8CE8-B80B32437B30}" destId="{F5EE0E48-7492-46A4-AEB4-526AAB9EFB44}" srcOrd="7" destOrd="0" presId="urn:microsoft.com/office/officeart/2005/8/layout/orgChart1"/>
    <dgm:cxn modelId="{3CE8555F-BF75-44C1-94A2-A04B71DE5103}" type="presParOf" srcId="{F5EE0E48-7492-46A4-AEB4-526AAB9EFB44}" destId="{2C5A24FD-22E7-48AB-B75F-C9319D01C2C7}" srcOrd="0" destOrd="0" presId="urn:microsoft.com/office/officeart/2005/8/layout/orgChart1"/>
    <dgm:cxn modelId="{1F8B1C54-5CE2-4500-8442-F12D731FD2E8}" type="presParOf" srcId="{2C5A24FD-22E7-48AB-B75F-C9319D01C2C7}" destId="{C644B7EC-BA76-4FC4-A4E4-5D5482EFB862}" srcOrd="0" destOrd="0" presId="urn:microsoft.com/office/officeart/2005/8/layout/orgChart1"/>
    <dgm:cxn modelId="{2A9D655B-0E77-415C-B6A6-46AEE658BA8A}" type="presParOf" srcId="{2C5A24FD-22E7-48AB-B75F-C9319D01C2C7}" destId="{57B254E6-7B39-4276-9E20-A58FFB40391C}" srcOrd="1" destOrd="0" presId="urn:microsoft.com/office/officeart/2005/8/layout/orgChart1"/>
    <dgm:cxn modelId="{C8654D12-E84E-42D1-91EC-43427CAF4815}" type="presParOf" srcId="{F5EE0E48-7492-46A4-AEB4-526AAB9EFB44}" destId="{B7F718B7-7935-4E42-83C0-EE7BE7CFE0B2}" srcOrd="1" destOrd="0" presId="urn:microsoft.com/office/officeart/2005/8/layout/orgChart1"/>
    <dgm:cxn modelId="{476933D1-D7DD-4447-9B94-CCA875FEE765}" type="presParOf" srcId="{F5EE0E48-7492-46A4-AEB4-526AAB9EFB44}" destId="{5BD21ACF-A0FF-476A-A413-EAB6AB674CE6}" srcOrd="2" destOrd="0" presId="urn:microsoft.com/office/officeart/2005/8/layout/orgChart1"/>
    <dgm:cxn modelId="{2AFD602D-E512-4C92-A526-55A398F93D6A}" type="presParOf" srcId="{6A23096D-0CF6-4964-8CE8-B80B32437B30}" destId="{563AF5EC-5D6A-4575-9A13-4173F76DF85F}" srcOrd="8" destOrd="0" presId="urn:microsoft.com/office/officeart/2005/8/layout/orgChart1"/>
    <dgm:cxn modelId="{3469512F-E6B2-44B7-BA40-8BDD43D6DBAC}" type="presParOf" srcId="{6A23096D-0CF6-4964-8CE8-B80B32437B30}" destId="{88CC017E-45C3-4A0A-942F-59AF79D11FA2}" srcOrd="9" destOrd="0" presId="urn:microsoft.com/office/officeart/2005/8/layout/orgChart1"/>
    <dgm:cxn modelId="{33A0CB04-4A2F-4697-8052-80CAAB739202}" type="presParOf" srcId="{88CC017E-45C3-4A0A-942F-59AF79D11FA2}" destId="{38E6CF5A-5B58-484E-89AD-F1C430197C1E}" srcOrd="0" destOrd="0" presId="urn:microsoft.com/office/officeart/2005/8/layout/orgChart1"/>
    <dgm:cxn modelId="{5F380E88-4E29-4F41-BFB1-772AD62556CE}" type="presParOf" srcId="{38E6CF5A-5B58-484E-89AD-F1C430197C1E}" destId="{7BB6C03B-B40D-47DA-B02E-821CB23C692A}" srcOrd="0" destOrd="0" presId="urn:microsoft.com/office/officeart/2005/8/layout/orgChart1"/>
    <dgm:cxn modelId="{F67FE3F5-EAC0-4C30-A037-6C9CFC714460}" type="presParOf" srcId="{38E6CF5A-5B58-484E-89AD-F1C430197C1E}" destId="{C30A42DF-D5B7-4B67-92CC-414FD84EC1BB}" srcOrd="1" destOrd="0" presId="urn:microsoft.com/office/officeart/2005/8/layout/orgChart1"/>
    <dgm:cxn modelId="{6848E01D-DC6B-4F68-9AE2-9214C8F27860}" type="presParOf" srcId="{88CC017E-45C3-4A0A-942F-59AF79D11FA2}" destId="{13FD4EE4-070C-43AE-94FB-27C9A24E8FC7}" srcOrd="1" destOrd="0" presId="urn:microsoft.com/office/officeart/2005/8/layout/orgChart1"/>
    <dgm:cxn modelId="{390AFFEC-5B8B-4D11-A52F-E11BA0E4C306}" type="presParOf" srcId="{88CC017E-45C3-4A0A-942F-59AF79D11FA2}" destId="{A1E7DCA3-73A2-4E82-B248-0745F728C55E}" srcOrd="2" destOrd="0" presId="urn:microsoft.com/office/officeart/2005/8/layout/orgChart1"/>
    <dgm:cxn modelId="{4C7D1469-F38F-44C2-8F04-BC793CEBACFD}" type="presParOf" srcId="{CE6A7681-3A9D-45DA-A307-01649FB6C65C}" destId="{54610D0A-EED5-4751-BC46-DD70B2520B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188C32-490B-4914-8135-135189BB72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F40F23-7B02-494E-8D53-2E08BCA3525C}">
      <dgm:prSet phldrT="[文本]"/>
      <dgm:spPr/>
      <dgm:t>
        <a:bodyPr/>
        <a:lstStyle/>
        <a:p>
          <a:r>
            <a:rPr lang="zh-CN" altLang="en-US" dirty="0"/>
            <a:t>基本运算</a:t>
          </a:r>
        </a:p>
      </dgm:t>
    </dgm:pt>
    <dgm:pt modelId="{625CDD79-DD72-4294-9E9B-A1DF7A49F241}" cxnId="{0F54B309-44FD-4928-9155-3F90D1667D69}" type="parTrans">
      <dgm:prSet/>
      <dgm:spPr/>
      <dgm:t>
        <a:bodyPr/>
        <a:lstStyle/>
        <a:p>
          <a:endParaRPr lang="zh-CN" altLang="en-US"/>
        </a:p>
      </dgm:t>
    </dgm:pt>
    <dgm:pt modelId="{37E2FB18-A070-4BD4-A874-05923746B912}" cxnId="{0F54B309-44FD-4928-9155-3F90D1667D69}" type="sibTrans">
      <dgm:prSet/>
      <dgm:spPr/>
      <dgm:t>
        <a:bodyPr/>
        <a:lstStyle/>
        <a:p>
          <a:endParaRPr lang="zh-CN" altLang="en-US"/>
        </a:p>
      </dgm:t>
    </dgm:pt>
    <dgm:pt modelId="{927E0C2C-A9A9-4D60-B7E0-723FCD99BB24}">
      <dgm:prSet phldrT="[文本]"/>
      <dgm:spPr/>
      <dgm:t>
        <a:bodyPr/>
        <a:lstStyle/>
        <a:p>
          <a:r>
            <a:rPr lang="zh-CN" altLang="en-US" dirty="0"/>
            <a:t>求单链表的长度</a:t>
          </a:r>
        </a:p>
      </dgm:t>
    </dgm:pt>
    <dgm:pt modelId="{D36DB33C-662E-411E-AA10-C147F05E59F1}" cxnId="{23C2F352-80C4-4B93-A8DA-16569FC25259}" type="parTrans">
      <dgm:prSet/>
      <dgm:spPr/>
      <dgm:t>
        <a:bodyPr/>
        <a:lstStyle/>
        <a:p>
          <a:endParaRPr lang="zh-CN" altLang="en-US"/>
        </a:p>
      </dgm:t>
    </dgm:pt>
    <dgm:pt modelId="{0ACDBDBA-950D-413C-8A25-D963CC628FEA}" cxnId="{23C2F352-80C4-4B93-A8DA-16569FC25259}" type="sibTrans">
      <dgm:prSet/>
      <dgm:spPr/>
      <dgm:t>
        <a:bodyPr/>
        <a:lstStyle/>
        <a:p>
          <a:endParaRPr lang="zh-CN" altLang="en-US"/>
        </a:p>
      </dgm:t>
    </dgm:pt>
    <dgm:pt modelId="{7E94C517-523C-460F-AEA9-B75EF90B5310}">
      <dgm:prSet phldrT="[文本]"/>
      <dgm:spPr/>
      <dgm:t>
        <a:bodyPr/>
        <a:lstStyle/>
        <a:p>
          <a:r>
            <a:rPr lang="zh-CN" altLang="en-US" b="0" dirty="0">
              <a:solidFill>
                <a:schemeClr val="bg1"/>
              </a:solidFill>
            </a:rPr>
            <a:t>单链表查找</a:t>
          </a:r>
        </a:p>
      </dgm:t>
    </dgm:pt>
    <dgm:pt modelId="{14738EFA-2B13-4C77-99D3-9516561F6049}" cxnId="{C77D0BCB-261F-40BC-9F80-2C5144962B65}" type="parTrans">
      <dgm:prSet/>
      <dgm:spPr/>
      <dgm:t>
        <a:bodyPr/>
        <a:lstStyle/>
        <a:p>
          <a:endParaRPr lang="zh-CN" altLang="en-US"/>
        </a:p>
      </dgm:t>
    </dgm:pt>
    <dgm:pt modelId="{3D1BBAC5-DAD1-4EBB-85C2-652E960AC3C2}" cxnId="{C77D0BCB-261F-40BC-9F80-2C5144962B65}" type="sibTrans">
      <dgm:prSet/>
      <dgm:spPr/>
      <dgm:t>
        <a:bodyPr/>
        <a:lstStyle/>
        <a:p>
          <a:endParaRPr lang="zh-CN" altLang="en-US"/>
        </a:p>
      </dgm:t>
    </dgm:pt>
    <dgm:pt modelId="{5EBC803C-0735-4003-9F23-8BB63C767CBD}">
      <dgm:prSet phldrT="[文本]"/>
      <dgm:spPr/>
      <dgm:t>
        <a:bodyPr/>
        <a:lstStyle/>
        <a:p>
          <a:r>
            <a:rPr lang="zh-CN" altLang="en-US" b="0" dirty="0">
              <a:solidFill>
                <a:schemeClr val="bg1"/>
              </a:solidFill>
            </a:rPr>
            <a:t>单链表插入</a:t>
          </a:r>
        </a:p>
      </dgm:t>
    </dgm:pt>
    <dgm:pt modelId="{C885E88D-D1C5-46E3-B352-6113C1E66351}" cxnId="{62EC598E-5F08-412D-AB0F-8C35D97FAD25}" type="parTrans">
      <dgm:prSet/>
      <dgm:spPr/>
      <dgm:t>
        <a:bodyPr/>
        <a:lstStyle/>
        <a:p>
          <a:endParaRPr lang="zh-CN" altLang="en-US"/>
        </a:p>
      </dgm:t>
    </dgm:pt>
    <dgm:pt modelId="{736DEC60-9FB0-4C88-AB1D-BE423856C226}" cxnId="{62EC598E-5F08-412D-AB0F-8C35D97FAD25}" type="sibTrans">
      <dgm:prSet/>
      <dgm:spPr/>
      <dgm:t>
        <a:bodyPr/>
        <a:lstStyle/>
        <a:p>
          <a:endParaRPr lang="zh-CN" altLang="en-US"/>
        </a:p>
      </dgm:t>
    </dgm:pt>
    <dgm:pt modelId="{38B1AC73-79B0-4971-9DB5-934597DCCFA8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单链表删除</a:t>
          </a:r>
        </a:p>
      </dgm:t>
    </dgm:pt>
    <dgm:pt modelId="{6CFC602E-0A92-4830-8D05-C9C918A01743}" cxnId="{46750F4C-5932-4DB6-89B0-1A7C0FF339FC}" type="parTrans">
      <dgm:prSet/>
      <dgm:spPr/>
      <dgm:t>
        <a:bodyPr/>
        <a:lstStyle/>
        <a:p>
          <a:endParaRPr lang="zh-CN" altLang="en-US"/>
        </a:p>
      </dgm:t>
    </dgm:pt>
    <dgm:pt modelId="{AFC83CD2-66D2-471B-8CA1-BAB1B5C95F10}" cxnId="{46750F4C-5932-4DB6-89B0-1A7C0FF339FC}" type="sibTrans">
      <dgm:prSet/>
      <dgm:spPr/>
      <dgm:t>
        <a:bodyPr/>
        <a:lstStyle/>
        <a:p>
          <a:endParaRPr lang="zh-CN" altLang="en-US"/>
        </a:p>
      </dgm:t>
    </dgm:pt>
    <dgm:pt modelId="{7F615483-DA55-448A-B2DD-C5A600F1D9C3}">
      <dgm:prSet phldrT="[文本]"/>
      <dgm:spPr/>
      <dgm:t>
        <a:bodyPr/>
        <a:lstStyle/>
        <a:p>
          <a:r>
            <a:rPr lang="zh-CN" altLang="en-US" dirty="0"/>
            <a:t>建立单链表</a:t>
          </a:r>
        </a:p>
      </dgm:t>
    </dgm:pt>
    <dgm:pt modelId="{40DBE581-0D82-4093-826E-9F34FD8BC704}" cxnId="{839ECA2E-47E4-4CC8-96AF-C32C026FB58E}" type="parTrans">
      <dgm:prSet/>
      <dgm:spPr/>
      <dgm:t>
        <a:bodyPr/>
        <a:lstStyle/>
        <a:p>
          <a:endParaRPr lang="zh-CN" altLang="en-US"/>
        </a:p>
      </dgm:t>
    </dgm:pt>
    <dgm:pt modelId="{89BE8834-84E1-4FA1-8D84-1FAEC96782AD}" cxnId="{839ECA2E-47E4-4CC8-96AF-C32C026FB58E}" type="sibTrans">
      <dgm:prSet/>
      <dgm:spPr/>
      <dgm:t>
        <a:bodyPr/>
        <a:lstStyle/>
        <a:p>
          <a:endParaRPr lang="zh-CN" altLang="en-US"/>
        </a:p>
      </dgm:t>
    </dgm:pt>
    <dgm:pt modelId="{C820BBE9-5D3D-4878-AE68-7D3B8611B1CA}" type="pres">
      <dgm:prSet presAssocID="{94188C32-490B-4914-8135-135189BB72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6A7681-3A9D-45DA-A307-01649FB6C65C}" type="pres">
      <dgm:prSet presAssocID="{72F40F23-7B02-494E-8D53-2E08BCA3525C}" presName="hierRoot1" presStyleCnt="0">
        <dgm:presLayoutVars>
          <dgm:hierBranch val="init"/>
        </dgm:presLayoutVars>
      </dgm:prSet>
      <dgm:spPr/>
    </dgm:pt>
    <dgm:pt modelId="{CE0E8957-A1C5-401B-8101-BFF2B28D31B6}" type="pres">
      <dgm:prSet presAssocID="{72F40F23-7B02-494E-8D53-2E08BCA3525C}" presName="rootComposite1" presStyleCnt="0"/>
      <dgm:spPr/>
    </dgm:pt>
    <dgm:pt modelId="{52387E2B-09BD-43ED-B248-A0B41342F8E0}" type="pres">
      <dgm:prSet presAssocID="{72F40F23-7B02-494E-8D53-2E08BCA3525C}" presName="rootText1" presStyleLbl="node0" presStyleIdx="0" presStyleCnt="1" custLinFactNeighborX="-2644" custLinFactNeighborY="-41741">
        <dgm:presLayoutVars>
          <dgm:chPref val="3"/>
        </dgm:presLayoutVars>
      </dgm:prSet>
      <dgm:spPr/>
    </dgm:pt>
    <dgm:pt modelId="{15CF42A3-D5A3-4D83-921A-5F1DDA4C9F39}" type="pres">
      <dgm:prSet presAssocID="{72F40F23-7B02-494E-8D53-2E08BCA3525C}" presName="rootConnector1" presStyleLbl="node1" presStyleIdx="0" presStyleCnt="0"/>
      <dgm:spPr/>
    </dgm:pt>
    <dgm:pt modelId="{6A23096D-0CF6-4964-8CE8-B80B32437B30}" type="pres">
      <dgm:prSet presAssocID="{72F40F23-7B02-494E-8D53-2E08BCA3525C}" presName="hierChild2" presStyleCnt="0"/>
      <dgm:spPr/>
    </dgm:pt>
    <dgm:pt modelId="{5DEDAC0E-BE0B-4B86-A20C-FC75D606ED2D}" type="pres">
      <dgm:prSet presAssocID="{D36DB33C-662E-411E-AA10-C147F05E59F1}" presName="Name37" presStyleLbl="parChTrans1D2" presStyleIdx="0" presStyleCnt="5"/>
      <dgm:spPr/>
    </dgm:pt>
    <dgm:pt modelId="{5965E487-9EE3-44E8-AF3F-860687C0B183}" type="pres">
      <dgm:prSet presAssocID="{927E0C2C-A9A9-4D60-B7E0-723FCD99BB24}" presName="hierRoot2" presStyleCnt="0">
        <dgm:presLayoutVars>
          <dgm:hierBranch val="init"/>
        </dgm:presLayoutVars>
      </dgm:prSet>
      <dgm:spPr/>
    </dgm:pt>
    <dgm:pt modelId="{18645F7A-EAFD-4CBC-95BB-76D322AB109C}" type="pres">
      <dgm:prSet presAssocID="{927E0C2C-A9A9-4D60-B7E0-723FCD99BB24}" presName="rootComposite" presStyleCnt="0"/>
      <dgm:spPr/>
    </dgm:pt>
    <dgm:pt modelId="{F9DD8272-AE62-42DC-8988-B46ABB9AFC21}" type="pres">
      <dgm:prSet presAssocID="{927E0C2C-A9A9-4D60-B7E0-723FCD99BB24}" presName="rootText" presStyleLbl="node2" presStyleIdx="0" presStyleCnt="5">
        <dgm:presLayoutVars>
          <dgm:chPref val="3"/>
        </dgm:presLayoutVars>
      </dgm:prSet>
      <dgm:spPr/>
    </dgm:pt>
    <dgm:pt modelId="{AB8A3B5A-4EAF-4D74-A4C2-53FCAF5437E4}" type="pres">
      <dgm:prSet presAssocID="{927E0C2C-A9A9-4D60-B7E0-723FCD99BB24}" presName="rootConnector" presStyleLbl="node2" presStyleIdx="0" presStyleCnt="5"/>
      <dgm:spPr/>
    </dgm:pt>
    <dgm:pt modelId="{01A23B0D-0E74-4B02-82FA-B9CD05FB29FB}" type="pres">
      <dgm:prSet presAssocID="{927E0C2C-A9A9-4D60-B7E0-723FCD99BB24}" presName="hierChild4" presStyleCnt="0"/>
      <dgm:spPr/>
    </dgm:pt>
    <dgm:pt modelId="{8AA995EF-E4F8-4D90-8F69-7771D976F7EF}" type="pres">
      <dgm:prSet presAssocID="{927E0C2C-A9A9-4D60-B7E0-723FCD99BB24}" presName="hierChild5" presStyleCnt="0"/>
      <dgm:spPr/>
    </dgm:pt>
    <dgm:pt modelId="{A3B6FE67-90A4-422E-B119-B8CE1CC8A54C}" type="pres">
      <dgm:prSet presAssocID="{40DBE581-0D82-4093-826E-9F34FD8BC704}" presName="Name37" presStyleLbl="parChTrans1D2" presStyleIdx="1" presStyleCnt="5"/>
      <dgm:spPr/>
    </dgm:pt>
    <dgm:pt modelId="{F29C2D39-B13F-46DA-86FA-52F6ECF1C2C9}" type="pres">
      <dgm:prSet presAssocID="{7F615483-DA55-448A-B2DD-C5A600F1D9C3}" presName="hierRoot2" presStyleCnt="0">
        <dgm:presLayoutVars>
          <dgm:hierBranch val="init"/>
        </dgm:presLayoutVars>
      </dgm:prSet>
      <dgm:spPr/>
    </dgm:pt>
    <dgm:pt modelId="{93E1B622-711D-422A-8C50-DD5E64119A1A}" type="pres">
      <dgm:prSet presAssocID="{7F615483-DA55-448A-B2DD-C5A600F1D9C3}" presName="rootComposite" presStyleCnt="0"/>
      <dgm:spPr/>
    </dgm:pt>
    <dgm:pt modelId="{06796EBD-0092-4592-B7F1-18401AAC6CF1}" type="pres">
      <dgm:prSet presAssocID="{7F615483-DA55-448A-B2DD-C5A600F1D9C3}" presName="rootText" presStyleLbl="node2" presStyleIdx="1" presStyleCnt="5">
        <dgm:presLayoutVars>
          <dgm:chPref val="3"/>
        </dgm:presLayoutVars>
      </dgm:prSet>
      <dgm:spPr/>
    </dgm:pt>
    <dgm:pt modelId="{8E02B128-6302-49CE-AAAA-E011AA2DA7C0}" type="pres">
      <dgm:prSet presAssocID="{7F615483-DA55-448A-B2DD-C5A600F1D9C3}" presName="rootConnector" presStyleLbl="node2" presStyleIdx="1" presStyleCnt="5"/>
      <dgm:spPr/>
    </dgm:pt>
    <dgm:pt modelId="{DB6885C3-8B10-4E0F-B498-9211C9BA6FD3}" type="pres">
      <dgm:prSet presAssocID="{7F615483-DA55-448A-B2DD-C5A600F1D9C3}" presName="hierChild4" presStyleCnt="0"/>
      <dgm:spPr/>
    </dgm:pt>
    <dgm:pt modelId="{D293337D-081C-4DBD-87F2-8D443B15731D}" type="pres">
      <dgm:prSet presAssocID="{7F615483-DA55-448A-B2DD-C5A600F1D9C3}" presName="hierChild5" presStyleCnt="0"/>
      <dgm:spPr/>
    </dgm:pt>
    <dgm:pt modelId="{DBF26C34-3D99-489E-9BBA-8BAFF93680A7}" type="pres">
      <dgm:prSet presAssocID="{14738EFA-2B13-4C77-99D3-9516561F6049}" presName="Name37" presStyleLbl="parChTrans1D2" presStyleIdx="2" presStyleCnt="5"/>
      <dgm:spPr/>
    </dgm:pt>
    <dgm:pt modelId="{E781F091-AB71-4F54-9E5E-3D2FBD06A3CC}" type="pres">
      <dgm:prSet presAssocID="{7E94C517-523C-460F-AEA9-B75EF90B5310}" presName="hierRoot2" presStyleCnt="0">
        <dgm:presLayoutVars>
          <dgm:hierBranch val="init"/>
        </dgm:presLayoutVars>
      </dgm:prSet>
      <dgm:spPr/>
    </dgm:pt>
    <dgm:pt modelId="{2F408680-D93C-4FF8-84A7-02EE441D25DE}" type="pres">
      <dgm:prSet presAssocID="{7E94C517-523C-460F-AEA9-B75EF90B5310}" presName="rootComposite" presStyleCnt="0"/>
      <dgm:spPr/>
    </dgm:pt>
    <dgm:pt modelId="{B92C3A50-0BA7-42E8-894F-157A0C430B5F}" type="pres">
      <dgm:prSet presAssocID="{7E94C517-523C-460F-AEA9-B75EF90B5310}" presName="rootText" presStyleLbl="node2" presStyleIdx="2" presStyleCnt="5">
        <dgm:presLayoutVars>
          <dgm:chPref val="3"/>
        </dgm:presLayoutVars>
      </dgm:prSet>
      <dgm:spPr/>
    </dgm:pt>
    <dgm:pt modelId="{F65F870A-325A-4D48-8ED7-8A4C22CA35D5}" type="pres">
      <dgm:prSet presAssocID="{7E94C517-523C-460F-AEA9-B75EF90B5310}" presName="rootConnector" presStyleLbl="node2" presStyleIdx="2" presStyleCnt="5"/>
      <dgm:spPr/>
    </dgm:pt>
    <dgm:pt modelId="{6A1F7F23-3B42-4B2C-B82C-56579BEA8817}" type="pres">
      <dgm:prSet presAssocID="{7E94C517-523C-460F-AEA9-B75EF90B5310}" presName="hierChild4" presStyleCnt="0"/>
      <dgm:spPr/>
    </dgm:pt>
    <dgm:pt modelId="{FE86E76D-5121-4291-A98C-B0FD60CD0D8C}" type="pres">
      <dgm:prSet presAssocID="{7E94C517-523C-460F-AEA9-B75EF90B5310}" presName="hierChild5" presStyleCnt="0"/>
      <dgm:spPr/>
    </dgm:pt>
    <dgm:pt modelId="{1B8BB2B2-7474-43F5-9C03-F479ABF5594C}" type="pres">
      <dgm:prSet presAssocID="{C885E88D-D1C5-46E3-B352-6113C1E66351}" presName="Name37" presStyleLbl="parChTrans1D2" presStyleIdx="3" presStyleCnt="5"/>
      <dgm:spPr/>
    </dgm:pt>
    <dgm:pt modelId="{F5EE0E48-7492-46A4-AEB4-526AAB9EFB44}" type="pres">
      <dgm:prSet presAssocID="{5EBC803C-0735-4003-9F23-8BB63C767CBD}" presName="hierRoot2" presStyleCnt="0">
        <dgm:presLayoutVars>
          <dgm:hierBranch val="init"/>
        </dgm:presLayoutVars>
      </dgm:prSet>
      <dgm:spPr/>
    </dgm:pt>
    <dgm:pt modelId="{2C5A24FD-22E7-48AB-B75F-C9319D01C2C7}" type="pres">
      <dgm:prSet presAssocID="{5EBC803C-0735-4003-9F23-8BB63C767CBD}" presName="rootComposite" presStyleCnt="0"/>
      <dgm:spPr/>
    </dgm:pt>
    <dgm:pt modelId="{C644B7EC-BA76-4FC4-A4E4-5D5482EFB862}" type="pres">
      <dgm:prSet presAssocID="{5EBC803C-0735-4003-9F23-8BB63C767CBD}" presName="rootText" presStyleLbl="node2" presStyleIdx="3" presStyleCnt="5">
        <dgm:presLayoutVars>
          <dgm:chPref val="3"/>
        </dgm:presLayoutVars>
      </dgm:prSet>
      <dgm:spPr/>
    </dgm:pt>
    <dgm:pt modelId="{57B254E6-7B39-4276-9E20-A58FFB40391C}" type="pres">
      <dgm:prSet presAssocID="{5EBC803C-0735-4003-9F23-8BB63C767CBD}" presName="rootConnector" presStyleLbl="node2" presStyleIdx="3" presStyleCnt="5"/>
      <dgm:spPr/>
    </dgm:pt>
    <dgm:pt modelId="{B7F718B7-7935-4E42-83C0-EE7BE7CFE0B2}" type="pres">
      <dgm:prSet presAssocID="{5EBC803C-0735-4003-9F23-8BB63C767CBD}" presName="hierChild4" presStyleCnt="0"/>
      <dgm:spPr/>
    </dgm:pt>
    <dgm:pt modelId="{5BD21ACF-A0FF-476A-A413-EAB6AB674CE6}" type="pres">
      <dgm:prSet presAssocID="{5EBC803C-0735-4003-9F23-8BB63C767CBD}" presName="hierChild5" presStyleCnt="0"/>
      <dgm:spPr/>
    </dgm:pt>
    <dgm:pt modelId="{563AF5EC-5D6A-4575-9A13-4173F76DF85F}" type="pres">
      <dgm:prSet presAssocID="{6CFC602E-0A92-4830-8D05-C9C918A01743}" presName="Name37" presStyleLbl="parChTrans1D2" presStyleIdx="4" presStyleCnt="5"/>
      <dgm:spPr/>
    </dgm:pt>
    <dgm:pt modelId="{88CC017E-45C3-4A0A-942F-59AF79D11FA2}" type="pres">
      <dgm:prSet presAssocID="{38B1AC73-79B0-4971-9DB5-934597DCCFA8}" presName="hierRoot2" presStyleCnt="0">
        <dgm:presLayoutVars>
          <dgm:hierBranch val="init"/>
        </dgm:presLayoutVars>
      </dgm:prSet>
      <dgm:spPr/>
    </dgm:pt>
    <dgm:pt modelId="{38E6CF5A-5B58-484E-89AD-F1C430197C1E}" type="pres">
      <dgm:prSet presAssocID="{38B1AC73-79B0-4971-9DB5-934597DCCFA8}" presName="rootComposite" presStyleCnt="0"/>
      <dgm:spPr/>
    </dgm:pt>
    <dgm:pt modelId="{7BB6C03B-B40D-47DA-B02E-821CB23C692A}" type="pres">
      <dgm:prSet presAssocID="{38B1AC73-79B0-4971-9DB5-934597DCCFA8}" presName="rootText" presStyleLbl="node2" presStyleIdx="4" presStyleCnt="5">
        <dgm:presLayoutVars>
          <dgm:chPref val="3"/>
        </dgm:presLayoutVars>
      </dgm:prSet>
      <dgm:spPr/>
    </dgm:pt>
    <dgm:pt modelId="{C30A42DF-D5B7-4B67-92CC-414FD84EC1BB}" type="pres">
      <dgm:prSet presAssocID="{38B1AC73-79B0-4971-9DB5-934597DCCFA8}" presName="rootConnector" presStyleLbl="node2" presStyleIdx="4" presStyleCnt="5"/>
      <dgm:spPr/>
    </dgm:pt>
    <dgm:pt modelId="{13FD4EE4-070C-43AE-94FB-27C9A24E8FC7}" type="pres">
      <dgm:prSet presAssocID="{38B1AC73-79B0-4971-9DB5-934597DCCFA8}" presName="hierChild4" presStyleCnt="0"/>
      <dgm:spPr/>
    </dgm:pt>
    <dgm:pt modelId="{A1E7DCA3-73A2-4E82-B248-0745F728C55E}" type="pres">
      <dgm:prSet presAssocID="{38B1AC73-79B0-4971-9DB5-934597DCCFA8}" presName="hierChild5" presStyleCnt="0"/>
      <dgm:spPr/>
    </dgm:pt>
    <dgm:pt modelId="{54610D0A-EED5-4751-BC46-DD70B2520BC1}" type="pres">
      <dgm:prSet presAssocID="{72F40F23-7B02-494E-8D53-2E08BCA3525C}" presName="hierChild3" presStyleCnt="0"/>
      <dgm:spPr/>
    </dgm:pt>
  </dgm:ptLst>
  <dgm:cxnLst>
    <dgm:cxn modelId="{0F54B309-44FD-4928-9155-3F90D1667D69}" srcId="{94188C32-490B-4914-8135-135189BB7283}" destId="{72F40F23-7B02-494E-8D53-2E08BCA3525C}" srcOrd="0" destOrd="0" parTransId="{625CDD79-DD72-4294-9E9B-A1DF7A49F241}" sibTransId="{37E2FB18-A070-4BD4-A874-05923746B912}"/>
    <dgm:cxn modelId="{8A14E009-448C-43CB-9EDE-C19B8803F072}" type="presOf" srcId="{94188C32-490B-4914-8135-135189BB7283}" destId="{C820BBE9-5D3D-4878-AE68-7D3B8611B1CA}" srcOrd="0" destOrd="0" presId="urn:microsoft.com/office/officeart/2005/8/layout/orgChart1"/>
    <dgm:cxn modelId="{43BF530A-2353-41A9-89F0-3F28EDB5F778}" type="presOf" srcId="{7E94C517-523C-460F-AEA9-B75EF90B5310}" destId="{F65F870A-325A-4D48-8ED7-8A4C22CA35D5}" srcOrd="1" destOrd="0" presId="urn:microsoft.com/office/officeart/2005/8/layout/orgChart1"/>
    <dgm:cxn modelId="{6A65CF0B-974C-4023-8749-2381B0EFA421}" type="presOf" srcId="{5EBC803C-0735-4003-9F23-8BB63C767CBD}" destId="{C644B7EC-BA76-4FC4-A4E4-5D5482EFB862}" srcOrd="0" destOrd="0" presId="urn:microsoft.com/office/officeart/2005/8/layout/orgChart1"/>
    <dgm:cxn modelId="{AA416613-D6AE-4FE3-BCDA-6E3D790A0E21}" type="presOf" srcId="{72F40F23-7B02-494E-8D53-2E08BCA3525C}" destId="{15CF42A3-D5A3-4D83-921A-5F1DDA4C9F39}" srcOrd="1" destOrd="0" presId="urn:microsoft.com/office/officeart/2005/8/layout/orgChart1"/>
    <dgm:cxn modelId="{DB88E51D-2088-41D5-834F-CCF81DDDF680}" type="presOf" srcId="{5EBC803C-0735-4003-9F23-8BB63C767CBD}" destId="{57B254E6-7B39-4276-9E20-A58FFB40391C}" srcOrd="1" destOrd="0" presId="urn:microsoft.com/office/officeart/2005/8/layout/orgChart1"/>
    <dgm:cxn modelId="{4C865F28-056C-460D-90FF-F892492D97CD}" type="presOf" srcId="{72F40F23-7B02-494E-8D53-2E08BCA3525C}" destId="{52387E2B-09BD-43ED-B248-A0B41342F8E0}" srcOrd="0" destOrd="0" presId="urn:microsoft.com/office/officeart/2005/8/layout/orgChart1"/>
    <dgm:cxn modelId="{839ECA2E-47E4-4CC8-96AF-C32C026FB58E}" srcId="{72F40F23-7B02-494E-8D53-2E08BCA3525C}" destId="{7F615483-DA55-448A-B2DD-C5A600F1D9C3}" srcOrd="1" destOrd="0" parTransId="{40DBE581-0D82-4093-826E-9F34FD8BC704}" sibTransId="{89BE8834-84E1-4FA1-8D84-1FAEC96782AD}"/>
    <dgm:cxn modelId="{3EE1DF3E-C1B1-4F43-BBC6-58677FD50A11}" type="presOf" srcId="{14738EFA-2B13-4C77-99D3-9516561F6049}" destId="{DBF26C34-3D99-489E-9BBA-8BAFF93680A7}" srcOrd="0" destOrd="0" presId="urn:microsoft.com/office/officeart/2005/8/layout/orgChart1"/>
    <dgm:cxn modelId="{B2974665-08EF-43F5-83A9-39304E2E8278}" type="presOf" srcId="{C885E88D-D1C5-46E3-B352-6113C1E66351}" destId="{1B8BB2B2-7474-43F5-9C03-F479ABF5594C}" srcOrd="0" destOrd="0" presId="urn:microsoft.com/office/officeart/2005/8/layout/orgChart1"/>
    <dgm:cxn modelId="{BBE75266-29A2-4E6B-B687-3CE25CA2BF59}" type="presOf" srcId="{927E0C2C-A9A9-4D60-B7E0-723FCD99BB24}" destId="{AB8A3B5A-4EAF-4D74-A4C2-53FCAF5437E4}" srcOrd="1" destOrd="0" presId="urn:microsoft.com/office/officeart/2005/8/layout/orgChart1"/>
    <dgm:cxn modelId="{09E5EA68-A369-4341-BF7B-D4632E26EB88}" type="presOf" srcId="{40DBE581-0D82-4093-826E-9F34FD8BC704}" destId="{A3B6FE67-90A4-422E-B119-B8CE1CC8A54C}" srcOrd="0" destOrd="0" presId="urn:microsoft.com/office/officeart/2005/8/layout/orgChart1"/>
    <dgm:cxn modelId="{46750F4C-5932-4DB6-89B0-1A7C0FF339FC}" srcId="{72F40F23-7B02-494E-8D53-2E08BCA3525C}" destId="{38B1AC73-79B0-4971-9DB5-934597DCCFA8}" srcOrd="4" destOrd="0" parTransId="{6CFC602E-0A92-4830-8D05-C9C918A01743}" sibTransId="{AFC83CD2-66D2-471B-8CA1-BAB1B5C95F10}"/>
    <dgm:cxn modelId="{23C2F352-80C4-4B93-A8DA-16569FC25259}" srcId="{72F40F23-7B02-494E-8D53-2E08BCA3525C}" destId="{927E0C2C-A9A9-4D60-B7E0-723FCD99BB24}" srcOrd="0" destOrd="0" parTransId="{D36DB33C-662E-411E-AA10-C147F05E59F1}" sibTransId="{0ACDBDBA-950D-413C-8A25-D963CC628FEA}"/>
    <dgm:cxn modelId="{62EC598E-5F08-412D-AB0F-8C35D97FAD25}" srcId="{72F40F23-7B02-494E-8D53-2E08BCA3525C}" destId="{5EBC803C-0735-4003-9F23-8BB63C767CBD}" srcOrd="3" destOrd="0" parTransId="{C885E88D-D1C5-46E3-B352-6113C1E66351}" sibTransId="{736DEC60-9FB0-4C88-AB1D-BE423856C226}"/>
    <dgm:cxn modelId="{2BAD03AD-1782-4284-B055-3B9DAF99A07E}" type="presOf" srcId="{7F615483-DA55-448A-B2DD-C5A600F1D9C3}" destId="{8E02B128-6302-49CE-AAAA-E011AA2DA7C0}" srcOrd="1" destOrd="0" presId="urn:microsoft.com/office/officeart/2005/8/layout/orgChart1"/>
    <dgm:cxn modelId="{57446DB6-6BE7-4B5E-AE9B-919EB1E165EC}" type="presOf" srcId="{38B1AC73-79B0-4971-9DB5-934597DCCFA8}" destId="{7BB6C03B-B40D-47DA-B02E-821CB23C692A}" srcOrd="0" destOrd="0" presId="urn:microsoft.com/office/officeart/2005/8/layout/orgChart1"/>
    <dgm:cxn modelId="{C77D0BCB-261F-40BC-9F80-2C5144962B65}" srcId="{72F40F23-7B02-494E-8D53-2E08BCA3525C}" destId="{7E94C517-523C-460F-AEA9-B75EF90B5310}" srcOrd="2" destOrd="0" parTransId="{14738EFA-2B13-4C77-99D3-9516561F6049}" sibTransId="{3D1BBAC5-DAD1-4EBB-85C2-652E960AC3C2}"/>
    <dgm:cxn modelId="{21CC7CD5-D8A5-4882-86DD-D247E9B9F058}" type="presOf" srcId="{927E0C2C-A9A9-4D60-B7E0-723FCD99BB24}" destId="{F9DD8272-AE62-42DC-8988-B46ABB9AFC21}" srcOrd="0" destOrd="0" presId="urn:microsoft.com/office/officeart/2005/8/layout/orgChart1"/>
    <dgm:cxn modelId="{9126A1D5-8050-4BE1-B338-C1E1F14B1C03}" type="presOf" srcId="{7F615483-DA55-448A-B2DD-C5A600F1D9C3}" destId="{06796EBD-0092-4592-B7F1-18401AAC6CF1}" srcOrd="0" destOrd="0" presId="urn:microsoft.com/office/officeart/2005/8/layout/orgChart1"/>
    <dgm:cxn modelId="{8CEA69DE-53CA-4672-B8BE-88F3EC4FD4EB}" type="presOf" srcId="{7E94C517-523C-460F-AEA9-B75EF90B5310}" destId="{B92C3A50-0BA7-42E8-894F-157A0C430B5F}" srcOrd="0" destOrd="0" presId="urn:microsoft.com/office/officeart/2005/8/layout/orgChart1"/>
    <dgm:cxn modelId="{C9798FF7-53D4-472C-B178-5CD15FD891DA}" type="presOf" srcId="{38B1AC73-79B0-4971-9DB5-934597DCCFA8}" destId="{C30A42DF-D5B7-4B67-92CC-414FD84EC1BB}" srcOrd="1" destOrd="0" presId="urn:microsoft.com/office/officeart/2005/8/layout/orgChart1"/>
    <dgm:cxn modelId="{D3CEC6F7-9A14-499A-945D-73B2B2A78282}" type="presOf" srcId="{D36DB33C-662E-411E-AA10-C147F05E59F1}" destId="{5DEDAC0E-BE0B-4B86-A20C-FC75D606ED2D}" srcOrd="0" destOrd="0" presId="urn:microsoft.com/office/officeart/2005/8/layout/orgChart1"/>
    <dgm:cxn modelId="{F03016F9-62B7-4759-981D-B1D5DE3EDD74}" type="presOf" srcId="{6CFC602E-0A92-4830-8D05-C9C918A01743}" destId="{563AF5EC-5D6A-4575-9A13-4173F76DF85F}" srcOrd="0" destOrd="0" presId="urn:microsoft.com/office/officeart/2005/8/layout/orgChart1"/>
    <dgm:cxn modelId="{33D308E3-727C-4862-B390-069F8386C8F4}" type="presParOf" srcId="{C820BBE9-5D3D-4878-AE68-7D3B8611B1CA}" destId="{CE6A7681-3A9D-45DA-A307-01649FB6C65C}" srcOrd="0" destOrd="0" presId="urn:microsoft.com/office/officeart/2005/8/layout/orgChart1"/>
    <dgm:cxn modelId="{A567F37F-5F50-4AD3-B6A0-D5FA2994FF6B}" type="presParOf" srcId="{CE6A7681-3A9D-45DA-A307-01649FB6C65C}" destId="{CE0E8957-A1C5-401B-8101-BFF2B28D31B6}" srcOrd="0" destOrd="0" presId="urn:microsoft.com/office/officeart/2005/8/layout/orgChart1"/>
    <dgm:cxn modelId="{510BE9D3-895F-4AFB-BBBC-CDA4C08112D4}" type="presParOf" srcId="{CE0E8957-A1C5-401B-8101-BFF2B28D31B6}" destId="{52387E2B-09BD-43ED-B248-A0B41342F8E0}" srcOrd="0" destOrd="0" presId="urn:microsoft.com/office/officeart/2005/8/layout/orgChart1"/>
    <dgm:cxn modelId="{0CC69684-9140-4991-9267-96508EC0BD6E}" type="presParOf" srcId="{CE0E8957-A1C5-401B-8101-BFF2B28D31B6}" destId="{15CF42A3-D5A3-4D83-921A-5F1DDA4C9F39}" srcOrd="1" destOrd="0" presId="urn:microsoft.com/office/officeart/2005/8/layout/orgChart1"/>
    <dgm:cxn modelId="{95D62079-A335-4D2D-9002-20239BFC1673}" type="presParOf" srcId="{CE6A7681-3A9D-45DA-A307-01649FB6C65C}" destId="{6A23096D-0CF6-4964-8CE8-B80B32437B30}" srcOrd="1" destOrd="0" presId="urn:microsoft.com/office/officeart/2005/8/layout/orgChart1"/>
    <dgm:cxn modelId="{D1D2D785-05D4-48C5-A8D6-3498E8B2CBA5}" type="presParOf" srcId="{6A23096D-0CF6-4964-8CE8-B80B32437B30}" destId="{5DEDAC0E-BE0B-4B86-A20C-FC75D606ED2D}" srcOrd="0" destOrd="0" presId="urn:microsoft.com/office/officeart/2005/8/layout/orgChart1"/>
    <dgm:cxn modelId="{78E86176-ECDF-4146-88D3-F1C0BF467AEA}" type="presParOf" srcId="{6A23096D-0CF6-4964-8CE8-B80B32437B30}" destId="{5965E487-9EE3-44E8-AF3F-860687C0B183}" srcOrd="1" destOrd="0" presId="urn:microsoft.com/office/officeart/2005/8/layout/orgChart1"/>
    <dgm:cxn modelId="{CF6F654E-7D60-4B51-9C2E-0D2827A0B801}" type="presParOf" srcId="{5965E487-9EE3-44E8-AF3F-860687C0B183}" destId="{18645F7A-EAFD-4CBC-95BB-76D322AB109C}" srcOrd="0" destOrd="0" presId="urn:microsoft.com/office/officeart/2005/8/layout/orgChart1"/>
    <dgm:cxn modelId="{D7021732-ED3B-4FD1-90AB-730AAFD22FB4}" type="presParOf" srcId="{18645F7A-EAFD-4CBC-95BB-76D322AB109C}" destId="{F9DD8272-AE62-42DC-8988-B46ABB9AFC21}" srcOrd="0" destOrd="0" presId="urn:microsoft.com/office/officeart/2005/8/layout/orgChart1"/>
    <dgm:cxn modelId="{475C0227-9326-4B21-999B-B64C44C904F8}" type="presParOf" srcId="{18645F7A-EAFD-4CBC-95BB-76D322AB109C}" destId="{AB8A3B5A-4EAF-4D74-A4C2-53FCAF5437E4}" srcOrd="1" destOrd="0" presId="urn:microsoft.com/office/officeart/2005/8/layout/orgChart1"/>
    <dgm:cxn modelId="{8899A70D-1AF5-45E7-A311-E45E1C4D75E0}" type="presParOf" srcId="{5965E487-9EE3-44E8-AF3F-860687C0B183}" destId="{01A23B0D-0E74-4B02-82FA-B9CD05FB29FB}" srcOrd="1" destOrd="0" presId="urn:microsoft.com/office/officeart/2005/8/layout/orgChart1"/>
    <dgm:cxn modelId="{62B70D15-AFCA-4DCC-8E5A-DF741E36F960}" type="presParOf" srcId="{5965E487-9EE3-44E8-AF3F-860687C0B183}" destId="{8AA995EF-E4F8-4D90-8F69-7771D976F7EF}" srcOrd="2" destOrd="0" presId="urn:microsoft.com/office/officeart/2005/8/layout/orgChart1"/>
    <dgm:cxn modelId="{B1F07289-3A89-4535-B52E-9624FFC03347}" type="presParOf" srcId="{6A23096D-0CF6-4964-8CE8-B80B32437B30}" destId="{A3B6FE67-90A4-422E-B119-B8CE1CC8A54C}" srcOrd="2" destOrd="0" presId="urn:microsoft.com/office/officeart/2005/8/layout/orgChart1"/>
    <dgm:cxn modelId="{19C1C3C2-7B34-4A62-8A87-87BF6D420634}" type="presParOf" srcId="{6A23096D-0CF6-4964-8CE8-B80B32437B30}" destId="{F29C2D39-B13F-46DA-86FA-52F6ECF1C2C9}" srcOrd="3" destOrd="0" presId="urn:microsoft.com/office/officeart/2005/8/layout/orgChart1"/>
    <dgm:cxn modelId="{7734C20D-DAD0-4ECB-B912-1AFBD51F8577}" type="presParOf" srcId="{F29C2D39-B13F-46DA-86FA-52F6ECF1C2C9}" destId="{93E1B622-711D-422A-8C50-DD5E64119A1A}" srcOrd="0" destOrd="0" presId="urn:microsoft.com/office/officeart/2005/8/layout/orgChart1"/>
    <dgm:cxn modelId="{D3A457DD-1759-4609-8490-4BC58E7D0F35}" type="presParOf" srcId="{93E1B622-711D-422A-8C50-DD5E64119A1A}" destId="{06796EBD-0092-4592-B7F1-18401AAC6CF1}" srcOrd="0" destOrd="0" presId="urn:microsoft.com/office/officeart/2005/8/layout/orgChart1"/>
    <dgm:cxn modelId="{4813FE8D-84D7-4075-82CF-CE51F207516A}" type="presParOf" srcId="{93E1B622-711D-422A-8C50-DD5E64119A1A}" destId="{8E02B128-6302-49CE-AAAA-E011AA2DA7C0}" srcOrd="1" destOrd="0" presId="urn:microsoft.com/office/officeart/2005/8/layout/orgChart1"/>
    <dgm:cxn modelId="{6AF44687-E566-402B-A0A9-3AC771B8D9B7}" type="presParOf" srcId="{F29C2D39-B13F-46DA-86FA-52F6ECF1C2C9}" destId="{DB6885C3-8B10-4E0F-B498-9211C9BA6FD3}" srcOrd="1" destOrd="0" presId="urn:microsoft.com/office/officeart/2005/8/layout/orgChart1"/>
    <dgm:cxn modelId="{62D16B2B-EF90-4C88-A30D-72BA860AB37B}" type="presParOf" srcId="{F29C2D39-B13F-46DA-86FA-52F6ECF1C2C9}" destId="{D293337D-081C-4DBD-87F2-8D443B15731D}" srcOrd="2" destOrd="0" presId="urn:microsoft.com/office/officeart/2005/8/layout/orgChart1"/>
    <dgm:cxn modelId="{BD261CA6-DE6E-4389-BC07-245E73B8A72F}" type="presParOf" srcId="{6A23096D-0CF6-4964-8CE8-B80B32437B30}" destId="{DBF26C34-3D99-489E-9BBA-8BAFF93680A7}" srcOrd="4" destOrd="0" presId="urn:microsoft.com/office/officeart/2005/8/layout/orgChart1"/>
    <dgm:cxn modelId="{4D051D76-187C-4AC1-9426-AA106983BEDB}" type="presParOf" srcId="{6A23096D-0CF6-4964-8CE8-B80B32437B30}" destId="{E781F091-AB71-4F54-9E5E-3D2FBD06A3CC}" srcOrd="5" destOrd="0" presId="urn:microsoft.com/office/officeart/2005/8/layout/orgChart1"/>
    <dgm:cxn modelId="{65968116-24FC-4EE2-A4AF-7AFFE32C18CE}" type="presParOf" srcId="{E781F091-AB71-4F54-9E5E-3D2FBD06A3CC}" destId="{2F408680-D93C-4FF8-84A7-02EE441D25DE}" srcOrd="0" destOrd="0" presId="urn:microsoft.com/office/officeart/2005/8/layout/orgChart1"/>
    <dgm:cxn modelId="{7C8A0084-2286-4D1A-9253-9719671772DE}" type="presParOf" srcId="{2F408680-D93C-4FF8-84A7-02EE441D25DE}" destId="{B92C3A50-0BA7-42E8-894F-157A0C430B5F}" srcOrd="0" destOrd="0" presId="urn:microsoft.com/office/officeart/2005/8/layout/orgChart1"/>
    <dgm:cxn modelId="{8A45051B-6667-44A2-B0F5-CB006B1A0793}" type="presParOf" srcId="{2F408680-D93C-4FF8-84A7-02EE441D25DE}" destId="{F65F870A-325A-4D48-8ED7-8A4C22CA35D5}" srcOrd="1" destOrd="0" presId="urn:microsoft.com/office/officeart/2005/8/layout/orgChart1"/>
    <dgm:cxn modelId="{E2E7A82C-16C9-4996-A669-515C5A9685E5}" type="presParOf" srcId="{E781F091-AB71-4F54-9E5E-3D2FBD06A3CC}" destId="{6A1F7F23-3B42-4B2C-B82C-56579BEA8817}" srcOrd="1" destOrd="0" presId="urn:microsoft.com/office/officeart/2005/8/layout/orgChart1"/>
    <dgm:cxn modelId="{0CA504D7-92BD-4EAD-931F-BB2ED718DD98}" type="presParOf" srcId="{E781F091-AB71-4F54-9E5E-3D2FBD06A3CC}" destId="{FE86E76D-5121-4291-A98C-B0FD60CD0D8C}" srcOrd="2" destOrd="0" presId="urn:microsoft.com/office/officeart/2005/8/layout/orgChart1"/>
    <dgm:cxn modelId="{4BE83862-32C6-4A05-934C-D7FB2BB46EC4}" type="presParOf" srcId="{6A23096D-0CF6-4964-8CE8-B80B32437B30}" destId="{1B8BB2B2-7474-43F5-9C03-F479ABF5594C}" srcOrd="6" destOrd="0" presId="urn:microsoft.com/office/officeart/2005/8/layout/orgChart1"/>
    <dgm:cxn modelId="{29CCF8F0-44A1-4EE8-845C-38F2E4AA9E74}" type="presParOf" srcId="{6A23096D-0CF6-4964-8CE8-B80B32437B30}" destId="{F5EE0E48-7492-46A4-AEB4-526AAB9EFB44}" srcOrd="7" destOrd="0" presId="urn:microsoft.com/office/officeart/2005/8/layout/orgChart1"/>
    <dgm:cxn modelId="{3CE8555F-BF75-44C1-94A2-A04B71DE5103}" type="presParOf" srcId="{F5EE0E48-7492-46A4-AEB4-526AAB9EFB44}" destId="{2C5A24FD-22E7-48AB-B75F-C9319D01C2C7}" srcOrd="0" destOrd="0" presId="urn:microsoft.com/office/officeart/2005/8/layout/orgChart1"/>
    <dgm:cxn modelId="{1F8B1C54-5CE2-4500-8442-F12D731FD2E8}" type="presParOf" srcId="{2C5A24FD-22E7-48AB-B75F-C9319D01C2C7}" destId="{C644B7EC-BA76-4FC4-A4E4-5D5482EFB862}" srcOrd="0" destOrd="0" presId="urn:microsoft.com/office/officeart/2005/8/layout/orgChart1"/>
    <dgm:cxn modelId="{2A9D655B-0E77-415C-B6A6-46AEE658BA8A}" type="presParOf" srcId="{2C5A24FD-22E7-48AB-B75F-C9319D01C2C7}" destId="{57B254E6-7B39-4276-9E20-A58FFB40391C}" srcOrd="1" destOrd="0" presId="urn:microsoft.com/office/officeart/2005/8/layout/orgChart1"/>
    <dgm:cxn modelId="{C8654D12-E84E-42D1-91EC-43427CAF4815}" type="presParOf" srcId="{F5EE0E48-7492-46A4-AEB4-526AAB9EFB44}" destId="{B7F718B7-7935-4E42-83C0-EE7BE7CFE0B2}" srcOrd="1" destOrd="0" presId="urn:microsoft.com/office/officeart/2005/8/layout/orgChart1"/>
    <dgm:cxn modelId="{476933D1-D7DD-4447-9B94-CCA875FEE765}" type="presParOf" srcId="{F5EE0E48-7492-46A4-AEB4-526AAB9EFB44}" destId="{5BD21ACF-A0FF-476A-A413-EAB6AB674CE6}" srcOrd="2" destOrd="0" presId="urn:microsoft.com/office/officeart/2005/8/layout/orgChart1"/>
    <dgm:cxn modelId="{2AFD602D-E512-4C92-A526-55A398F93D6A}" type="presParOf" srcId="{6A23096D-0CF6-4964-8CE8-B80B32437B30}" destId="{563AF5EC-5D6A-4575-9A13-4173F76DF85F}" srcOrd="8" destOrd="0" presId="urn:microsoft.com/office/officeart/2005/8/layout/orgChart1"/>
    <dgm:cxn modelId="{3469512F-E6B2-44B7-BA40-8BDD43D6DBAC}" type="presParOf" srcId="{6A23096D-0CF6-4964-8CE8-B80B32437B30}" destId="{88CC017E-45C3-4A0A-942F-59AF79D11FA2}" srcOrd="9" destOrd="0" presId="urn:microsoft.com/office/officeart/2005/8/layout/orgChart1"/>
    <dgm:cxn modelId="{33A0CB04-4A2F-4697-8052-80CAAB739202}" type="presParOf" srcId="{88CC017E-45C3-4A0A-942F-59AF79D11FA2}" destId="{38E6CF5A-5B58-484E-89AD-F1C430197C1E}" srcOrd="0" destOrd="0" presId="urn:microsoft.com/office/officeart/2005/8/layout/orgChart1"/>
    <dgm:cxn modelId="{5F380E88-4E29-4F41-BFB1-772AD62556CE}" type="presParOf" srcId="{38E6CF5A-5B58-484E-89AD-F1C430197C1E}" destId="{7BB6C03B-B40D-47DA-B02E-821CB23C692A}" srcOrd="0" destOrd="0" presId="urn:microsoft.com/office/officeart/2005/8/layout/orgChart1"/>
    <dgm:cxn modelId="{F67FE3F5-EAC0-4C30-A037-6C9CFC714460}" type="presParOf" srcId="{38E6CF5A-5B58-484E-89AD-F1C430197C1E}" destId="{C30A42DF-D5B7-4B67-92CC-414FD84EC1BB}" srcOrd="1" destOrd="0" presId="urn:microsoft.com/office/officeart/2005/8/layout/orgChart1"/>
    <dgm:cxn modelId="{6848E01D-DC6B-4F68-9AE2-9214C8F27860}" type="presParOf" srcId="{88CC017E-45C3-4A0A-942F-59AF79D11FA2}" destId="{13FD4EE4-070C-43AE-94FB-27C9A24E8FC7}" srcOrd="1" destOrd="0" presId="urn:microsoft.com/office/officeart/2005/8/layout/orgChart1"/>
    <dgm:cxn modelId="{390AFFEC-5B8B-4D11-A52F-E11BA0E4C306}" type="presParOf" srcId="{88CC017E-45C3-4A0A-942F-59AF79D11FA2}" destId="{A1E7DCA3-73A2-4E82-B248-0745F728C55E}" srcOrd="2" destOrd="0" presId="urn:microsoft.com/office/officeart/2005/8/layout/orgChart1"/>
    <dgm:cxn modelId="{4C7D1469-F38F-44C2-8F04-BC793CEBACFD}" type="presParOf" srcId="{CE6A7681-3A9D-45DA-A307-01649FB6C65C}" destId="{54610D0A-EED5-4751-BC46-DD70B2520B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188C32-490B-4914-8135-135189BB728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F40F23-7B02-494E-8D53-2E08BCA3525C}">
      <dgm:prSet phldrT="[文本]"/>
      <dgm:spPr/>
      <dgm:t>
        <a:bodyPr/>
        <a:lstStyle/>
        <a:p>
          <a:r>
            <a:rPr lang="zh-CN" altLang="en-US" dirty="0"/>
            <a:t>基本运算</a:t>
          </a:r>
        </a:p>
      </dgm:t>
    </dgm:pt>
    <dgm:pt modelId="{625CDD79-DD72-4294-9E9B-A1DF7A49F241}" cxnId="{0F54B309-44FD-4928-9155-3F90D1667D69}" type="parTrans">
      <dgm:prSet/>
      <dgm:spPr/>
      <dgm:t>
        <a:bodyPr/>
        <a:lstStyle/>
        <a:p>
          <a:endParaRPr lang="zh-CN" altLang="en-US"/>
        </a:p>
      </dgm:t>
    </dgm:pt>
    <dgm:pt modelId="{37E2FB18-A070-4BD4-A874-05923746B912}" cxnId="{0F54B309-44FD-4928-9155-3F90D1667D69}" type="sibTrans">
      <dgm:prSet/>
      <dgm:spPr/>
      <dgm:t>
        <a:bodyPr/>
        <a:lstStyle/>
        <a:p>
          <a:endParaRPr lang="zh-CN" altLang="en-US"/>
        </a:p>
      </dgm:t>
    </dgm:pt>
    <dgm:pt modelId="{927E0C2C-A9A9-4D60-B7E0-723FCD99BB24}">
      <dgm:prSet phldrT="[文本]"/>
      <dgm:spPr/>
      <dgm:t>
        <a:bodyPr/>
        <a:lstStyle/>
        <a:p>
          <a:r>
            <a:rPr lang="zh-CN" altLang="en-US" dirty="0"/>
            <a:t>求单链表的长度</a:t>
          </a:r>
        </a:p>
      </dgm:t>
    </dgm:pt>
    <dgm:pt modelId="{D36DB33C-662E-411E-AA10-C147F05E59F1}" cxnId="{23C2F352-80C4-4B93-A8DA-16569FC25259}" type="parTrans">
      <dgm:prSet/>
      <dgm:spPr/>
      <dgm:t>
        <a:bodyPr/>
        <a:lstStyle/>
        <a:p>
          <a:endParaRPr lang="zh-CN" altLang="en-US"/>
        </a:p>
      </dgm:t>
    </dgm:pt>
    <dgm:pt modelId="{0ACDBDBA-950D-413C-8A25-D963CC628FEA}" cxnId="{23C2F352-80C4-4B93-A8DA-16569FC25259}" type="sibTrans">
      <dgm:prSet/>
      <dgm:spPr/>
      <dgm:t>
        <a:bodyPr/>
        <a:lstStyle/>
        <a:p>
          <a:endParaRPr lang="zh-CN" altLang="en-US"/>
        </a:p>
      </dgm:t>
    </dgm:pt>
    <dgm:pt modelId="{7E94C517-523C-460F-AEA9-B75EF90B5310}">
      <dgm:prSet phldrT="[文本]"/>
      <dgm:spPr/>
      <dgm:t>
        <a:bodyPr/>
        <a:lstStyle/>
        <a:p>
          <a:r>
            <a:rPr lang="zh-CN" altLang="en-US" dirty="0"/>
            <a:t>单链表查找</a:t>
          </a:r>
        </a:p>
      </dgm:t>
    </dgm:pt>
    <dgm:pt modelId="{14738EFA-2B13-4C77-99D3-9516561F6049}" cxnId="{C77D0BCB-261F-40BC-9F80-2C5144962B65}" type="parTrans">
      <dgm:prSet/>
      <dgm:spPr/>
      <dgm:t>
        <a:bodyPr/>
        <a:lstStyle/>
        <a:p>
          <a:endParaRPr lang="zh-CN" altLang="en-US"/>
        </a:p>
      </dgm:t>
    </dgm:pt>
    <dgm:pt modelId="{3D1BBAC5-DAD1-4EBB-85C2-652E960AC3C2}" cxnId="{C77D0BCB-261F-40BC-9F80-2C5144962B65}" type="sibTrans">
      <dgm:prSet/>
      <dgm:spPr/>
      <dgm:t>
        <a:bodyPr/>
        <a:lstStyle/>
        <a:p>
          <a:endParaRPr lang="zh-CN" altLang="en-US"/>
        </a:p>
      </dgm:t>
    </dgm:pt>
    <dgm:pt modelId="{5EBC803C-0735-4003-9F23-8BB63C767CBD}">
      <dgm:prSet phldrT="[文本]"/>
      <dgm:spPr/>
      <dgm:t>
        <a:bodyPr/>
        <a:lstStyle/>
        <a:p>
          <a:r>
            <a:rPr lang="zh-CN" altLang="en-US" dirty="0"/>
            <a:t>单链表插入</a:t>
          </a:r>
        </a:p>
      </dgm:t>
    </dgm:pt>
    <dgm:pt modelId="{C885E88D-D1C5-46E3-B352-6113C1E66351}" cxnId="{62EC598E-5F08-412D-AB0F-8C35D97FAD25}" type="parTrans">
      <dgm:prSet/>
      <dgm:spPr/>
      <dgm:t>
        <a:bodyPr/>
        <a:lstStyle/>
        <a:p>
          <a:endParaRPr lang="zh-CN" altLang="en-US"/>
        </a:p>
      </dgm:t>
    </dgm:pt>
    <dgm:pt modelId="{736DEC60-9FB0-4C88-AB1D-BE423856C226}" cxnId="{62EC598E-5F08-412D-AB0F-8C35D97FAD25}" type="sibTrans">
      <dgm:prSet/>
      <dgm:spPr/>
      <dgm:t>
        <a:bodyPr/>
        <a:lstStyle/>
        <a:p>
          <a:endParaRPr lang="zh-CN" altLang="en-US"/>
        </a:p>
      </dgm:t>
    </dgm:pt>
    <dgm:pt modelId="{38B1AC73-79B0-4971-9DB5-934597DCCFA8}">
      <dgm:prSet phldrT="[文本]"/>
      <dgm:spPr/>
      <dgm:t>
        <a:bodyPr/>
        <a:lstStyle/>
        <a:p>
          <a:r>
            <a:rPr lang="zh-CN" altLang="en-US" dirty="0"/>
            <a:t>单链表删除</a:t>
          </a:r>
        </a:p>
      </dgm:t>
    </dgm:pt>
    <dgm:pt modelId="{6CFC602E-0A92-4830-8D05-C9C918A01743}" cxnId="{46750F4C-5932-4DB6-89B0-1A7C0FF339FC}" type="parTrans">
      <dgm:prSet/>
      <dgm:spPr/>
      <dgm:t>
        <a:bodyPr/>
        <a:lstStyle/>
        <a:p>
          <a:endParaRPr lang="zh-CN" altLang="en-US"/>
        </a:p>
      </dgm:t>
    </dgm:pt>
    <dgm:pt modelId="{AFC83CD2-66D2-471B-8CA1-BAB1B5C95F10}" cxnId="{46750F4C-5932-4DB6-89B0-1A7C0FF339FC}" type="sibTrans">
      <dgm:prSet/>
      <dgm:spPr/>
      <dgm:t>
        <a:bodyPr/>
        <a:lstStyle/>
        <a:p>
          <a:endParaRPr lang="zh-CN" altLang="en-US"/>
        </a:p>
      </dgm:t>
    </dgm:pt>
    <dgm:pt modelId="{7F615483-DA55-448A-B2DD-C5A600F1D9C3}">
      <dgm:prSet phldrT="[文本]"/>
      <dgm:spPr/>
      <dgm:t>
        <a:bodyPr/>
        <a:lstStyle/>
        <a:p>
          <a:r>
            <a:rPr lang="zh-CN" altLang="en-US" b="0" dirty="0">
              <a:solidFill>
                <a:schemeClr val="bg1"/>
              </a:solidFill>
            </a:rPr>
            <a:t>建立单链表</a:t>
          </a:r>
        </a:p>
      </dgm:t>
    </dgm:pt>
    <dgm:pt modelId="{40DBE581-0D82-4093-826E-9F34FD8BC704}" cxnId="{839ECA2E-47E4-4CC8-96AF-C32C026FB58E}" type="parTrans">
      <dgm:prSet/>
      <dgm:spPr/>
      <dgm:t>
        <a:bodyPr/>
        <a:lstStyle/>
        <a:p>
          <a:endParaRPr lang="zh-CN" altLang="en-US"/>
        </a:p>
      </dgm:t>
    </dgm:pt>
    <dgm:pt modelId="{89BE8834-84E1-4FA1-8D84-1FAEC96782AD}" cxnId="{839ECA2E-47E4-4CC8-96AF-C32C026FB58E}" type="sibTrans">
      <dgm:prSet/>
      <dgm:spPr/>
      <dgm:t>
        <a:bodyPr/>
        <a:lstStyle/>
        <a:p>
          <a:endParaRPr lang="zh-CN" altLang="en-US"/>
        </a:p>
      </dgm:t>
    </dgm:pt>
    <dgm:pt modelId="{C820BBE9-5D3D-4878-AE68-7D3B8611B1CA}" type="pres">
      <dgm:prSet presAssocID="{94188C32-490B-4914-8135-135189BB728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E6A7681-3A9D-45DA-A307-01649FB6C65C}" type="pres">
      <dgm:prSet presAssocID="{72F40F23-7B02-494E-8D53-2E08BCA3525C}" presName="hierRoot1" presStyleCnt="0">
        <dgm:presLayoutVars>
          <dgm:hierBranch val="init"/>
        </dgm:presLayoutVars>
      </dgm:prSet>
      <dgm:spPr/>
    </dgm:pt>
    <dgm:pt modelId="{CE0E8957-A1C5-401B-8101-BFF2B28D31B6}" type="pres">
      <dgm:prSet presAssocID="{72F40F23-7B02-494E-8D53-2E08BCA3525C}" presName="rootComposite1" presStyleCnt="0"/>
      <dgm:spPr/>
    </dgm:pt>
    <dgm:pt modelId="{52387E2B-09BD-43ED-B248-A0B41342F8E0}" type="pres">
      <dgm:prSet presAssocID="{72F40F23-7B02-494E-8D53-2E08BCA3525C}" presName="rootText1" presStyleLbl="node0" presStyleIdx="0" presStyleCnt="1" custLinFactNeighborX="-2644" custLinFactNeighborY="-41741">
        <dgm:presLayoutVars>
          <dgm:chPref val="3"/>
        </dgm:presLayoutVars>
      </dgm:prSet>
      <dgm:spPr/>
    </dgm:pt>
    <dgm:pt modelId="{15CF42A3-D5A3-4D83-921A-5F1DDA4C9F39}" type="pres">
      <dgm:prSet presAssocID="{72F40F23-7B02-494E-8D53-2E08BCA3525C}" presName="rootConnector1" presStyleLbl="node1" presStyleIdx="0" presStyleCnt="0"/>
      <dgm:spPr/>
    </dgm:pt>
    <dgm:pt modelId="{6A23096D-0CF6-4964-8CE8-B80B32437B30}" type="pres">
      <dgm:prSet presAssocID="{72F40F23-7B02-494E-8D53-2E08BCA3525C}" presName="hierChild2" presStyleCnt="0"/>
      <dgm:spPr/>
    </dgm:pt>
    <dgm:pt modelId="{5DEDAC0E-BE0B-4B86-A20C-FC75D606ED2D}" type="pres">
      <dgm:prSet presAssocID="{D36DB33C-662E-411E-AA10-C147F05E59F1}" presName="Name37" presStyleLbl="parChTrans1D2" presStyleIdx="0" presStyleCnt="5"/>
      <dgm:spPr/>
    </dgm:pt>
    <dgm:pt modelId="{5965E487-9EE3-44E8-AF3F-860687C0B183}" type="pres">
      <dgm:prSet presAssocID="{927E0C2C-A9A9-4D60-B7E0-723FCD99BB24}" presName="hierRoot2" presStyleCnt="0">
        <dgm:presLayoutVars>
          <dgm:hierBranch val="init"/>
        </dgm:presLayoutVars>
      </dgm:prSet>
      <dgm:spPr/>
    </dgm:pt>
    <dgm:pt modelId="{18645F7A-EAFD-4CBC-95BB-76D322AB109C}" type="pres">
      <dgm:prSet presAssocID="{927E0C2C-A9A9-4D60-B7E0-723FCD99BB24}" presName="rootComposite" presStyleCnt="0"/>
      <dgm:spPr/>
    </dgm:pt>
    <dgm:pt modelId="{F9DD8272-AE62-42DC-8988-B46ABB9AFC21}" type="pres">
      <dgm:prSet presAssocID="{927E0C2C-A9A9-4D60-B7E0-723FCD99BB24}" presName="rootText" presStyleLbl="node2" presStyleIdx="0" presStyleCnt="5">
        <dgm:presLayoutVars>
          <dgm:chPref val="3"/>
        </dgm:presLayoutVars>
      </dgm:prSet>
      <dgm:spPr/>
    </dgm:pt>
    <dgm:pt modelId="{AB8A3B5A-4EAF-4D74-A4C2-53FCAF5437E4}" type="pres">
      <dgm:prSet presAssocID="{927E0C2C-A9A9-4D60-B7E0-723FCD99BB24}" presName="rootConnector" presStyleLbl="node2" presStyleIdx="0" presStyleCnt="5"/>
      <dgm:spPr/>
    </dgm:pt>
    <dgm:pt modelId="{01A23B0D-0E74-4B02-82FA-B9CD05FB29FB}" type="pres">
      <dgm:prSet presAssocID="{927E0C2C-A9A9-4D60-B7E0-723FCD99BB24}" presName="hierChild4" presStyleCnt="0"/>
      <dgm:spPr/>
    </dgm:pt>
    <dgm:pt modelId="{8AA995EF-E4F8-4D90-8F69-7771D976F7EF}" type="pres">
      <dgm:prSet presAssocID="{927E0C2C-A9A9-4D60-B7E0-723FCD99BB24}" presName="hierChild5" presStyleCnt="0"/>
      <dgm:spPr/>
    </dgm:pt>
    <dgm:pt modelId="{A3B6FE67-90A4-422E-B119-B8CE1CC8A54C}" type="pres">
      <dgm:prSet presAssocID="{40DBE581-0D82-4093-826E-9F34FD8BC704}" presName="Name37" presStyleLbl="parChTrans1D2" presStyleIdx="1" presStyleCnt="5"/>
      <dgm:spPr/>
    </dgm:pt>
    <dgm:pt modelId="{F29C2D39-B13F-46DA-86FA-52F6ECF1C2C9}" type="pres">
      <dgm:prSet presAssocID="{7F615483-DA55-448A-B2DD-C5A600F1D9C3}" presName="hierRoot2" presStyleCnt="0">
        <dgm:presLayoutVars>
          <dgm:hierBranch val="init"/>
        </dgm:presLayoutVars>
      </dgm:prSet>
      <dgm:spPr/>
    </dgm:pt>
    <dgm:pt modelId="{93E1B622-711D-422A-8C50-DD5E64119A1A}" type="pres">
      <dgm:prSet presAssocID="{7F615483-DA55-448A-B2DD-C5A600F1D9C3}" presName="rootComposite" presStyleCnt="0"/>
      <dgm:spPr/>
    </dgm:pt>
    <dgm:pt modelId="{06796EBD-0092-4592-B7F1-18401AAC6CF1}" type="pres">
      <dgm:prSet presAssocID="{7F615483-DA55-448A-B2DD-C5A600F1D9C3}" presName="rootText" presStyleLbl="node2" presStyleIdx="1" presStyleCnt="5">
        <dgm:presLayoutVars>
          <dgm:chPref val="3"/>
        </dgm:presLayoutVars>
      </dgm:prSet>
      <dgm:spPr/>
    </dgm:pt>
    <dgm:pt modelId="{8E02B128-6302-49CE-AAAA-E011AA2DA7C0}" type="pres">
      <dgm:prSet presAssocID="{7F615483-DA55-448A-B2DD-C5A600F1D9C3}" presName="rootConnector" presStyleLbl="node2" presStyleIdx="1" presStyleCnt="5"/>
      <dgm:spPr/>
    </dgm:pt>
    <dgm:pt modelId="{DB6885C3-8B10-4E0F-B498-9211C9BA6FD3}" type="pres">
      <dgm:prSet presAssocID="{7F615483-DA55-448A-B2DD-C5A600F1D9C3}" presName="hierChild4" presStyleCnt="0"/>
      <dgm:spPr/>
    </dgm:pt>
    <dgm:pt modelId="{D293337D-081C-4DBD-87F2-8D443B15731D}" type="pres">
      <dgm:prSet presAssocID="{7F615483-DA55-448A-B2DD-C5A600F1D9C3}" presName="hierChild5" presStyleCnt="0"/>
      <dgm:spPr/>
    </dgm:pt>
    <dgm:pt modelId="{DBF26C34-3D99-489E-9BBA-8BAFF93680A7}" type="pres">
      <dgm:prSet presAssocID="{14738EFA-2B13-4C77-99D3-9516561F6049}" presName="Name37" presStyleLbl="parChTrans1D2" presStyleIdx="2" presStyleCnt="5"/>
      <dgm:spPr/>
    </dgm:pt>
    <dgm:pt modelId="{E781F091-AB71-4F54-9E5E-3D2FBD06A3CC}" type="pres">
      <dgm:prSet presAssocID="{7E94C517-523C-460F-AEA9-B75EF90B5310}" presName="hierRoot2" presStyleCnt="0">
        <dgm:presLayoutVars>
          <dgm:hierBranch val="init"/>
        </dgm:presLayoutVars>
      </dgm:prSet>
      <dgm:spPr/>
    </dgm:pt>
    <dgm:pt modelId="{2F408680-D93C-4FF8-84A7-02EE441D25DE}" type="pres">
      <dgm:prSet presAssocID="{7E94C517-523C-460F-AEA9-B75EF90B5310}" presName="rootComposite" presStyleCnt="0"/>
      <dgm:spPr/>
    </dgm:pt>
    <dgm:pt modelId="{B92C3A50-0BA7-42E8-894F-157A0C430B5F}" type="pres">
      <dgm:prSet presAssocID="{7E94C517-523C-460F-AEA9-B75EF90B5310}" presName="rootText" presStyleLbl="node2" presStyleIdx="2" presStyleCnt="5">
        <dgm:presLayoutVars>
          <dgm:chPref val="3"/>
        </dgm:presLayoutVars>
      </dgm:prSet>
      <dgm:spPr/>
    </dgm:pt>
    <dgm:pt modelId="{F65F870A-325A-4D48-8ED7-8A4C22CA35D5}" type="pres">
      <dgm:prSet presAssocID="{7E94C517-523C-460F-AEA9-B75EF90B5310}" presName="rootConnector" presStyleLbl="node2" presStyleIdx="2" presStyleCnt="5"/>
      <dgm:spPr/>
    </dgm:pt>
    <dgm:pt modelId="{6A1F7F23-3B42-4B2C-B82C-56579BEA8817}" type="pres">
      <dgm:prSet presAssocID="{7E94C517-523C-460F-AEA9-B75EF90B5310}" presName="hierChild4" presStyleCnt="0"/>
      <dgm:spPr/>
    </dgm:pt>
    <dgm:pt modelId="{FE86E76D-5121-4291-A98C-B0FD60CD0D8C}" type="pres">
      <dgm:prSet presAssocID="{7E94C517-523C-460F-AEA9-B75EF90B5310}" presName="hierChild5" presStyleCnt="0"/>
      <dgm:spPr/>
    </dgm:pt>
    <dgm:pt modelId="{1B8BB2B2-7474-43F5-9C03-F479ABF5594C}" type="pres">
      <dgm:prSet presAssocID="{C885E88D-D1C5-46E3-B352-6113C1E66351}" presName="Name37" presStyleLbl="parChTrans1D2" presStyleIdx="3" presStyleCnt="5"/>
      <dgm:spPr/>
    </dgm:pt>
    <dgm:pt modelId="{F5EE0E48-7492-46A4-AEB4-526AAB9EFB44}" type="pres">
      <dgm:prSet presAssocID="{5EBC803C-0735-4003-9F23-8BB63C767CBD}" presName="hierRoot2" presStyleCnt="0">
        <dgm:presLayoutVars>
          <dgm:hierBranch val="init"/>
        </dgm:presLayoutVars>
      </dgm:prSet>
      <dgm:spPr/>
    </dgm:pt>
    <dgm:pt modelId="{2C5A24FD-22E7-48AB-B75F-C9319D01C2C7}" type="pres">
      <dgm:prSet presAssocID="{5EBC803C-0735-4003-9F23-8BB63C767CBD}" presName="rootComposite" presStyleCnt="0"/>
      <dgm:spPr/>
    </dgm:pt>
    <dgm:pt modelId="{C644B7EC-BA76-4FC4-A4E4-5D5482EFB862}" type="pres">
      <dgm:prSet presAssocID="{5EBC803C-0735-4003-9F23-8BB63C767CBD}" presName="rootText" presStyleLbl="node2" presStyleIdx="3" presStyleCnt="5">
        <dgm:presLayoutVars>
          <dgm:chPref val="3"/>
        </dgm:presLayoutVars>
      </dgm:prSet>
      <dgm:spPr/>
    </dgm:pt>
    <dgm:pt modelId="{57B254E6-7B39-4276-9E20-A58FFB40391C}" type="pres">
      <dgm:prSet presAssocID="{5EBC803C-0735-4003-9F23-8BB63C767CBD}" presName="rootConnector" presStyleLbl="node2" presStyleIdx="3" presStyleCnt="5"/>
      <dgm:spPr/>
    </dgm:pt>
    <dgm:pt modelId="{B7F718B7-7935-4E42-83C0-EE7BE7CFE0B2}" type="pres">
      <dgm:prSet presAssocID="{5EBC803C-0735-4003-9F23-8BB63C767CBD}" presName="hierChild4" presStyleCnt="0"/>
      <dgm:spPr/>
    </dgm:pt>
    <dgm:pt modelId="{5BD21ACF-A0FF-476A-A413-EAB6AB674CE6}" type="pres">
      <dgm:prSet presAssocID="{5EBC803C-0735-4003-9F23-8BB63C767CBD}" presName="hierChild5" presStyleCnt="0"/>
      <dgm:spPr/>
    </dgm:pt>
    <dgm:pt modelId="{563AF5EC-5D6A-4575-9A13-4173F76DF85F}" type="pres">
      <dgm:prSet presAssocID="{6CFC602E-0A92-4830-8D05-C9C918A01743}" presName="Name37" presStyleLbl="parChTrans1D2" presStyleIdx="4" presStyleCnt="5"/>
      <dgm:spPr/>
    </dgm:pt>
    <dgm:pt modelId="{88CC017E-45C3-4A0A-942F-59AF79D11FA2}" type="pres">
      <dgm:prSet presAssocID="{38B1AC73-79B0-4971-9DB5-934597DCCFA8}" presName="hierRoot2" presStyleCnt="0">
        <dgm:presLayoutVars>
          <dgm:hierBranch val="init"/>
        </dgm:presLayoutVars>
      </dgm:prSet>
      <dgm:spPr/>
    </dgm:pt>
    <dgm:pt modelId="{38E6CF5A-5B58-484E-89AD-F1C430197C1E}" type="pres">
      <dgm:prSet presAssocID="{38B1AC73-79B0-4971-9DB5-934597DCCFA8}" presName="rootComposite" presStyleCnt="0"/>
      <dgm:spPr/>
    </dgm:pt>
    <dgm:pt modelId="{7BB6C03B-B40D-47DA-B02E-821CB23C692A}" type="pres">
      <dgm:prSet presAssocID="{38B1AC73-79B0-4971-9DB5-934597DCCFA8}" presName="rootText" presStyleLbl="node2" presStyleIdx="4" presStyleCnt="5">
        <dgm:presLayoutVars>
          <dgm:chPref val="3"/>
        </dgm:presLayoutVars>
      </dgm:prSet>
      <dgm:spPr/>
    </dgm:pt>
    <dgm:pt modelId="{C30A42DF-D5B7-4B67-92CC-414FD84EC1BB}" type="pres">
      <dgm:prSet presAssocID="{38B1AC73-79B0-4971-9DB5-934597DCCFA8}" presName="rootConnector" presStyleLbl="node2" presStyleIdx="4" presStyleCnt="5"/>
      <dgm:spPr/>
    </dgm:pt>
    <dgm:pt modelId="{13FD4EE4-070C-43AE-94FB-27C9A24E8FC7}" type="pres">
      <dgm:prSet presAssocID="{38B1AC73-79B0-4971-9DB5-934597DCCFA8}" presName="hierChild4" presStyleCnt="0"/>
      <dgm:spPr/>
    </dgm:pt>
    <dgm:pt modelId="{A1E7DCA3-73A2-4E82-B248-0745F728C55E}" type="pres">
      <dgm:prSet presAssocID="{38B1AC73-79B0-4971-9DB5-934597DCCFA8}" presName="hierChild5" presStyleCnt="0"/>
      <dgm:spPr/>
    </dgm:pt>
    <dgm:pt modelId="{54610D0A-EED5-4751-BC46-DD70B2520BC1}" type="pres">
      <dgm:prSet presAssocID="{72F40F23-7B02-494E-8D53-2E08BCA3525C}" presName="hierChild3" presStyleCnt="0"/>
      <dgm:spPr/>
    </dgm:pt>
  </dgm:ptLst>
  <dgm:cxnLst>
    <dgm:cxn modelId="{0F54B309-44FD-4928-9155-3F90D1667D69}" srcId="{94188C32-490B-4914-8135-135189BB7283}" destId="{72F40F23-7B02-494E-8D53-2E08BCA3525C}" srcOrd="0" destOrd="0" parTransId="{625CDD79-DD72-4294-9E9B-A1DF7A49F241}" sibTransId="{37E2FB18-A070-4BD4-A874-05923746B912}"/>
    <dgm:cxn modelId="{8A14E009-448C-43CB-9EDE-C19B8803F072}" type="presOf" srcId="{94188C32-490B-4914-8135-135189BB7283}" destId="{C820BBE9-5D3D-4878-AE68-7D3B8611B1CA}" srcOrd="0" destOrd="0" presId="urn:microsoft.com/office/officeart/2005/8/layout/orgChart1"/>
    <dgm:cxn modelId="{43BF530A-2353-41A9-89F0-3F28EDB5F778}" type="presOf" srcId="{7E94C517-523C-460F-AEA9-B75EF90B5310}" destId="{F65F870A-325A-4D48-8ED7-8A4C22CA35D5}" srcOrd="1" destOrd="0" presId="urn:microsoft.com/office/officeart/2005/8/layout/orgChart1"/>
    <dgm:cxn modelId="{6A65CF0B-974C-4023-8749-2381B0EFA421}" type="presOf" srcId="{5EBC803C-0735-4003-9F23-8BB63C767CBD}" destId="{C644B7EC-BA76-4FC4-A4E4-5D5482EFB862}" srcOrd="0" destOrd="0" presId="urn:microsoft.com/office/officeart/2005/8/layout/orgChart1"/>
    <dgm:cxn modelId="{AA416613-D6AE-4FE3-BCDA-6E3D790A0E21}" type="presOf" srcId="{72F40F23-7B02-494E-8D53-2E08BCA3525C}" destId="{15CF42A3-D5A3-4D83-921A-5F1DDA4C9F39}" srcOrd="1" destOrd="0" presId="urn:microsoft.com/office/officeart/2005/8/layout/orgChart1"/>
    <dgm:cxn modelId="{DB88E51D-2088-41D5-834F-CCF81DDDF680}" type="presOf" srcId="{5EBC803C-0735-4003-9F23-8BB63C767CBD}" destId="{57B254E6-7B39-4276-9E20-A58FFB40391C}" srcOrd="1" destOrd="0" presId="urn:microsoft.com/office/officeart/2005/8/layout/orgChart1"/>
    <dgm:cxn modelId="{4C865F28-056C-460D-90FF-F892492D97CD}" type="presOf" srcId="{72F40F23-7B02-494E-8D53-2E08BCA3525C}" destId="{52387E2B-09BD-43ED-B248-A0B41342F8E0}" srcOrd="0" destOrd="0" presId="urn:microsoft.com/office/officeart/2005/8/layout/orgChart1"/>
    <dgm:cxn modelId="{839ECA2E-47E4-4CC8-96AF-C32C026FB58E}" srcId="{72F40F23-7B02-494E-8D53-2E08BCA3525C}" destId="{7F615483-DA55-448A-B2DD-C5A600F1D9C3}" srcOrd="1" destOrd="0" parTransId="{40DBE581-0D82-4093-826E-9F34FD8BC704}" sibTransId="{89BE8834-84E1-4FA1-8D84-1FAEC96782AD}"/>
    <dgm:cxn modelId="{3EE1DF3E-C1B1-4F43-BBC6-58677FD50A11}" type="presOf" srcId="{14738EFA-2B13-4C77-99D3-9516561F6049}" destId="{DBF26C34-3D99-489E-9BBA-8BAFF93680A7}" srcOrd="0" destOrd="0" presId="urn:microsoft.com/office/officeart/2005/8/layout/orgChart1"/>
    <dgm:cxn modelId="{B2974665-08EF-43F5-83A9-39304E2E8278}" type="presOf" srcId="{C885E88D-D1C5-46E3-B352-6113C1E66351}" destId="{1B8BB2B2-7474-43F5-9C03-F479ABF5594C}" srcOrd="0" destOrd="0" presId="urn:microsoft.com/office/officeart/2005/8/layout/orgChart1"/>
    <dgm:cxn modelId="{BBE75266-29A2-4E6B-B687-3CE25CA2BF59}" type="presOf" srcId="{927E0C2C-A9A9-4D60-B7E0-723FCD99BB24}" destId="{AB8A3B5A-4EAF-4D74-A4C2-53FCAF5437E4}" srcOrd="1" destOrd="0" presId="urn:microsoft.com/office/officeart/2005/8/layout/orgChart1"/>
    <dgm:cxn modelId="{09E5EA68-A369-4341-BF7B-D4632E26EB88}" type="presOf" srcId="{40DBE581-0D82-4093-826E-9F34FD8BC704}" destId="{A3B6FE67-90A4-422E-B119-B8CE1CC8A54C}" srcOrd="0" destOrd="0" presId="urn:microsoft.com/office/officeart/2005/8/layout/orgChart1"/>
    <dgm:cxn modelId="{46750F4C-5932-4DB6-89B0-1A7C0FF339FC}" srcId="{72F40F23-7B02-494E-8D53-2E08BCA3525C}" destId="{38B1AC73-79B0-4971-9DB5-934597DCCFA8}" srcOrd="4" destOrd="0" parTransId="{6CFC602E-0A92-4830-8D05-C9C918A01743}" sibTransId="{AFC83CD2-66D2-471B-8CA1-BAB1B5C95F10}"/>
    <dgm:cxn modelId="{23C2F352-80C4-4B93-A8DA-16569FC25259}" srcId="{72F40F23-7B02-494E-8D53-2E08BCA3525C}" destId="{927E0C2C-A9A9-4D60-B7E0-723FCD99BB24}" srcOrd="0" destOrd="0" parTransId="{D36DB33C-662E-411E-AA10-C147F05E59F1}" sibTransId="{0ACDBDBA-950D-413C-8A25-D963CC628FEA}"/>
    <dgm:cxn modelId="{62EC598E-5F08-412D-AB0F-8C35D97FAD25}" srcId="{72F40F23-7B02-494E-8D53-2E08BCA3525C}" destId="{5EBC803C-0735-4003-9F23-8BB63C767CBD}" srcOrd="3" destOrd="0" parTransId="{C885E88D-D1C5-46E3-B352-6113C1E66351}" sibTransId="{736DEC60-9FB0-4C88-AB1D-BE423856C226}"/>
    <dgm:cxn modelId="{2BAD03AD-1782-4284-B055-3B9DAF99A07E}" type="presOf" srcId="{7F615483-DA55-448A-B2DD-C5A600F1D9C3}" destId="{8E02B128-6302-49CE-AAAA-E011AA2DA7C0}" srcOrd="1" destOrd="0" presId="urn:microsoft.com/office/officeart/2005/8/layout/orgChart1"/>
    <dgm:cxn modelId="{57446DB6-6BE7-4B5E-AE9B-919EB1E165EC}" type="presOf" srcId="{38B1AC73-79B0-4971-9DB5-934597DCCFA8}" destId="{7BB6C03B-B40D-47DA-B02E-821CB23C692A}" srcOrd="0" destOrd="0" presId="urn:microsoft.com/office/officeart/2005/8/layout/orgChart1"/>
    <dgm:cxn modelId="{C77D0BCB-261F-40BC-9F80-2C5144962B65}" srcId="{72F40F23-7B02-494E-8D53-2E08BCA3525C}" destId="{7E94C517-523C-460F-AEA9-B75EF90B5310}" srcOrd="2" destOrd="0" parTransId="{14738EFA-2B13-4C77-99D3-9516561F6049}" sibTransId="{3D1BBAC5-DAD1-4EBB-85C2-652E960AC3C2}"/>
    <dgm:cxn modelId="{21CC7CD5-D8A5-4882-86DD-D247E9B9F058}" type="presOf" srcId="{927E0C2C-A9A9-4D60-B7E0-723FCD99BB24}" destId="{F9DD8272-AE62-42DC-8988-B46ABB9AFC21}" srcOrd="0" destOrd="0" presId="urn:microsoft.com/office/officeart/2005/8/layout/orgChart1"/>
    <dgm:cxn modelId="{9126A1D5-8050-4BE1-B338-C1E1F14B1C03}" type="presOf" srcId="{7F615483-DA55-448A-B2DD-C5A600F1D9C3}" destId="{06796EBD-0092-4592-B7F1-18401AAC6CF1}" srcOrd="0" destOrd="0" presId="urn:microsoft.com/office/officeart/2005/8/layout/orgChart1"/>
    <dgm:cxn modelId="{8CEA69DE-53CA-4672-B8BE-88F3EC4FD4EB}" type="presOf" srcId="{7E94C517-523C-460F-AEA9-B75EF90B5310}" destId="{B92C3A50-0BA7-42E8-894F-157A0C430B5F}" srcOrd="0" destOrd="0" presId="urn:microsoft.com/office/officeart/2005/8/layout/orgChart1"/>
    <dgm:cxn modelId="{C9798FF7-53D4-472C-B178-5CD15FD891DA}" type="presOf" srcId="{38B1AC73-79B0-4971-9DB5-934597DCCFA8}" destId="{C30A42DF-D5B7-4B67-92CC-414FD84EC1BB}" srcOrd="1" destOrd="0" presId="urn:microsoft.com/office/officeart/2005/8/layout/orgChart1"/>
    <dgm:cxn modelId="{D3CEC6F7-9A14-499A-945D-73B2B2A78282}" type="presOf" srcId="{D36DB33C-662E-411E-AA10-C147F05E59F1}" destId="{5DEDAC0E-BE0B-4B86-A20C-FC75D606ED2D}" srcOrd="0" destOrd="0" presId="urn:microsoft.com/office/officeart/2005/8/layout/orgChart1"/>
    <dgm:cxn modelId="{F03016F9-62B7-4759-981D-B1D5DE3EDD74}" type="presOf" srcId="{6CFC602E-0A92-4830-8D05-C9C918A01743}" destId="{563AF5EC-5D6A-4575-9A13-4173F76DF85F}" srcOrd="0" destOrd="0" presId="urn:microsoft.com/office/officeart/2005/8/layout/orgChart1"/>
    <dgm:cxn modelId="{33D308E3-727C-4862-B390-069F8386C8F4}" type="presParOf" srcId="{C820BBE9-5D3D-4878-AE68-7D3B8611B1CA}" destId="{CE6A7681-3A9D-45DA-A307-01649FB6C65C}" srcOrd="0" destOrd="0" presId="urn:microsoft.com/office/officeart/2005/8/layout/orgChart1"/>
    <dgm:cxn modelId="{A567F37F-5F50-4AD3-B6A0-D5FA2994FF6B}" type="presParOf" srcId="{CE6A7681-3A9D-45DA-A307-01649FB6C65C}" destId="{CE0E8957-A1C5-401B-8101-BFF2B28D31B6}" srcOrd="0" destOrd="0" presId="urn:microsoft.com/office/officeart/2005/8/layout/orgChart1"/>
    <dgm:cxn modelId="{510BE9D3-895F-4AFB-BBBC-CDA4C08112D4}" type="presParOf" srcId="{CE0E8957-A1C5-401B-8101-BFF2B28D31B6}" destId="{52387E2B-09BD-43ED-B248-A0B41342F8E0}" srcOrd="0" destOrd="0" presId="urn:microsoft.com/office/officeart/2005/8/layout/orgChart1"/>
    <dgm:cxn modelId="{0CC69684-9140-4991-9267-96508EC0BD6E}" type="presParOf" srcId="{CE0E8957-A1C5-401B-8101-BFF2B28D31B6}" destId="{15CF42A3-D5A3-4D83-921A-5F1DDA4C9F39}" srcOrd="1" destOrd="0" presId="urn:microsoft.com/office/officeart/2005/8/layout/orgChart1"/>
    <dgm:cxn modelId="{95D62079-A335-4D2D-9002-20239BFC1673}" type="presParOf" srcId="{CE6A7681-3A9D-45DA-A307-01649FB6C65C}" destId="{6A23096D-0CF6-4964-8CE8-B80B32437B30}" srcOrd="1" destOrd="0" presId="urn:microsoft.com/office/officeart/2005/8/layout/orgChart1"/>
    <dgm:cxn modelId="{D1D2D785-05D4-48C5-A8D6-3498E8B2CBA5}" type="presParOf" srcId="{6A23096D-0CF6-4964-8CE8-B80B32437B30}" destId="{5DEDAC0E-BE0B-4B86-A20C-FC75D606ED2D}" srcOrd="0" destOrd="0" presId="urn:microsoft.com/office/officeart/2005/8/layout/orgChart1"/>
    <dgm:cxn modelId="{78E86176-ECDF-4146-88D3-F1C0BF467AEA}" type="presParOf" srcId="{6A23096D-0CF6-4964-8CE8-B80B32437B30}" destId="{5965E487-9EE3-44E8-AF3F-860687C0B183}" srcOrd="1" destOrd="0" presId="urn:microsoft.com/office/officeart/2005/8/layout/orgChart1"/>
    <dgm:cxn modelId="{CF6F654E-7D60-4B51-9C2E-0D2827A0B801}" type="presParOf" srcId="{5965E487-9EE3-44E8-AF3F-860687C0B183}" destId="{18645F7A-EAFD-4CBC-95BB-76D322AB109C}" srcOrd="0" destOrd="0" presId="urn:microsoft.com/office/officeart/2005/8/layout/orgChart1"/>
    <dgm:cxn modelId="{D7021732-ED3B-4FD1-90AB-730AAFD22FB4}" type="presParOf" srcId="{18645F7A-EAFD-4CBC-95BB-76D322AB109C}" destId="{F9DD8272-AE62-42DC-8988-B46ABB9AFC21}" srcOrd="0" destOrd="0" presId="urn:microsoft.com/office/officeart/2005/8/layout/orgChart1"/>
    <dgm:cxn modelId="{475C0227-9326-4B21-999B-B64C44C904F8}" type="presParOf" srcId="{18645F7A-EAFD-4CBC-95BB-76D322AB109C}" destId="{AB8A3B5A-4EAF-4D74-A4C2-53FCAF5437E4}" srcOrd="1" destOrd="0" presId="urn:microsoft.com/office/officeart/2005/8/layout/orgChart1"/>
    <dgm:cxn modelId="{8899A70D-1AF5-45E7-A311-E45E1C4D75E0}" type="presParOf" srcId="{5965E487-9EE3-44E8-AF3F-860687C0B183}" destId="{01A23B0D-0E74-4B02-82FA-B9CD05FB29FB}" srcOrd="1" destOrd="0" presId="urn:microsoft.com/office/officeart/2005/8/layout/orgChart1"/>
    <dgm:cxn modelId="{62B70D15-AFCA-4DCC-8E5A-DF741E36F960}" type="presParOf" srcId="{5965E487-9EE3-44E8-AF3F-860687C0B183}" destId="{8AA995EF-E4F8-4D90-8F69-7771D976F7EF}" srcOrd="2" destOrd="0" presId="urn:microsoft.com/office/officeart/2005/8/layout/orgChart1"/>
    <dgm:cxn modelId="{B1F07289-3A89-4535-B52E-9624FFC03347}" type="presParOf" srcId="{6A23096D-0CF6-4964-8CE8-B80B32437B30}" destId="{A3B6FE67-90A4-422E-B119-B8CE1CC8A54C}" srcOrd="2" destOrd="0" presId="urn:microsoft.com/office/officeart/2005/8/layout/orgChart1"/>
    <dgm:cxn modelId="{19C1C3C2-7B34-4A62-8A87-87BF6D420634}" type="presParOf" srcId="{6A23096D-0CF6-4964-8CE8-B80B32437B30}" destId="{F29C2D39-B13F-46DA-86FA-52F6ECF1C2C9}" srcOrd="3" destOrd="0" presId="urn:microsoft.com/office/officeart/2005/8/layout/orgChart1"/>
    <dgm:cxn modelId="{7734C20D-DAD0-4ECB-B912-1AFBD51F8577}" type="presParOf" srcId="{F29C2D39-B13F-46DA-86FA-52F6ECF1C2C9}" destId="{93E1B622-711D-422A-8C50-DD5E64119A1A}" srcOrd="0" destOrd="0" presId="urn:microsoft.com/office/officeart/2005/8/layout/orgChart1"/>
    <dgm:cxn modelId="{D3A457DD-1759-4609-8490-4BC58E7D0F35}" type="presParOf" srcId="{93E1B622-711D-422A-8C50-DD5E64119A1A}" destId="{06796EBD-0092-4592-B7F1-18401AAC6CF1}" srcOrd="0" destOrd="0" presId="urn:microsoft.com/office/officeart/2005/8/layout/orgChart1"/>
    <dgm:cxn modelId="{4813FE8D-84D7-4075-82CF-CE51F207516A}" type="presParOf" srcId="{93E1B622-711D-422A-8C50-DD5E64119A1A}" destId="{8E02B128-6302-49CE-AAAA-E011AA2DA7C0}" srcOrd="1" destOrd="0" presId="urn:microsoft.com/office/officeart/2005/8/layout/orgChart1"/>
    <dgm:cxn modelId="{6AF44687-E566-402B-A0A9-3AC771B8D9B7}" type="presParOf" srcId="{F29C2D39-B13F-46DA-86FA-52F6ECF1C2C9}" destId="{DB6885C3-8B10-4E0F-B498-9211C9BA6FD3}" srcOrd="1" destOrd="0" presId="urn:microsoft.com/office/officeart/2005/8/layout/orgChart1"/>
    <dgm:cxn modelId="{62D16B2B-EF90-4C88-A30D-72BA860AB37B}" type="presParOf" srcId="{F29C2D39-B13F-46DA-86FA-52F6ECF1C2C9}" destId="{D293337D-081C-4DBD-87F2-8D443B15731D}" srcOrd="2" destOrd="0" presId="urn:microsoft.com/office/officeart/2005/8/layout/orgChart1"/>
    <dgm:cxn modelId="{BD261CA6-DE6E-4389-BC07-245E73B8A72F}" type="presParOf" srcId="{6A23096D-0CF6-4964-8CE8-B80B32437B30}" destId="{DBF26C34-3D99-489E-9BBA-8BAFF93680A7}" srcOrd="4" destOrd="0" presId="urn:microsoft.com/office/officeart/2005/8/layout/orgChart1"/>
    <dgm:cxn modelId="{4D051D76-187C-4AC1-9426-AA106983BEDB}" type="presParOf" srcId="{6A23096D-0CF6-4964-8CE8-B80B32437B30}" destId="{E781F091-AB71-4F54-9E5E-3D2FBD06A3CC}" srcOrd="5" destOrd="0" presId="urn:microsoft.com/office/officeart/2005/8/layout/orgChart1"/>
    <dgm:cxn modelId="{65968116-24FC-4EE2-A4AF-7AFFE32C18CE}" type="presParOf" srcId="{E781F091-AB71-4F54-9E5E-3D2FBD06A3CC}" destId="{2F408680-D93C-4FF8-84A7-02EE441D25DE}" srcOrd="0" destOrd="0" presId="urn:microsoft.com/office/officeart/2005/8/layout/orgChart1"/>
    <dgm:cxn modelId="{7C8A0084-2286-4D1A-9253-9719671772DE}" type="presParOf" srcId="{2F408680-D93C-4FF8-84A7-02EE441D25DE}" destId="{B92C3A50-0BA7-42E8-894F-157A0C430B5F}" srcOrd="0" destOrd="0" presId="urn:microsoft.com/office/officeart/2005/8/layout/orgChart1"/>
    <dgm:cxn modelId="{8A45051B-6667-44A2-B0F5-CB006B1A0793}" type="presParOf" srcId="{2F408680-D93C-4FF8-84A7-02EE441D25DE}" destId="{F65F870A-325A-4D48-8ED7-8A4C22CA35D5}" srcOrd="1" destOrd="0" presId="urn:microsoft.com/office/officeart/2005/8/layout/orgChart1"/>
    <dgm:cxn modelId="{E2E7A82C-16C9-4996-A669-515C5A9685E5}" type="presParOf" srcId="{E781F091-AB71-4F54-9E5E-3D2FBD06A3CC}" destId="{6A1F7F23-3B42-4B2C-B82C-56579BEA8817}" srcOrd="1" destOrd="0" presId="urn:microsoft.com/office/officeart/2005/8/layout/orgChart1"/>
    <dgm:cxn modelId="{0CA504D7-92BD-4EAD-931F-BB2ED718DD98}" type="presParOf" srcId="{E781F091-AB71-4F54-9E5E-3D2FBD06A3CC}" destId="{FE86E76D-5121-4291-A98C-B0FD60CD0D8C}" srcOrd="2" destOrd="0" presId="urn:microsoft.com/office/officeart/2005/8/layout/orgChart1"/>
    <dgm:cxn modelId="{4BE83862-32C6-4A05-934C-D7FB2BB46EC4}" type="presParOf" srcId="{6A23096D-0CF6-4964-8CE8-B80B32437B30}" destId="{1B8BB2B2-7474-43F5-9C03-F479ABF5594C}" srcOrd="6" destOrd="0" presId="urn:microsoft.com/office/officeart/2005/8/layout/orgChart1"/>
    <dgm:cxn modelId="{29CCF8F0-44A1-4EE8-845C-38F2E4AA9E74}" type="presParOf" srcId="{6A23096D-0CF6-4964-8CE8-B80B32437B30}" destId="{F5EE0E48-7492-46A4-AEB4-526AAB9EFB44}" srcOrd="7" destOrd="0" presId="urn:microsoft.com/office/officeart/2005/8/layout/orgChart1"/>
    <dgm:cxn modelId="{3CE8555F-BF75-44C1-94A2-A04B71DE5103}" type="presParOf" srcId="{F5EE0E48-7492-46A4-AEB4-526AAB9EFB44}" destId="{2C5A24FD-22E7-48AB-B75F-C9319D01C2C7}" srcOrd="0" destOrd="0" presId="urn:microsoft.com/office/officeart/2005/8/layout/orgChart1"/>
    <dgm:cxn modelId="{1F8B1C54-5CE2-4500-8442-F12D731FD2E8}" type="presParOf" srcId="{2C5A24FD-22E7-48AB-B75F-C9319D01C2C7}" destId="{C644B7EC-BA76-4FC4-A4E4-5D5482EFB862}" srcOrd="0" destOrd="0" presId="urn:microsoft.com/office/officeart/2005/8/layout/orgChart1"/>
    <dgm:cxn modelId="{2A9D655B-0E77-415C-B6A6-46AEE658BA8A}" type="presParOf" srcId="{2C5A24FD-22E7-48AB-B75F-C9319D01C2C7}" destId="{57B254E6-7B39-4276-9E20-A58FFB40391C}" srcOrd="1" destOrd="0" presId="urn:microsoft.com/office/officeart/2005/8/layout/orgChart1"/>
    <dgm:cxn modelId="{C8654D12-E84E-42D1-91EC-43427CAF4815}" type="presParOf" srcId="{F5EE0E48-7492-46A4-AEB4-526AAB9EFB44}" destId="{B7F718B7-7935-4E42-83C0-EE7BE7CFE0B2}" srcOrd="1" destOrd="0" presId="urn:microsoft.com/office/officeart/2005/8/layout/orgChart1"/>
    <dgm:cxn modelId="{476933D1-D7DD-4447-9B94-CCA875FEE765}" type="presParOf" srcId="{F5EE0E48-7492-46A4-AEB4-526AAB9EFB44}" destId="{5BD21ACF-A0FF-476A-A413-EAB6AB674CE6}" srcOrd="2" destOrd="0" presId="urn:microsoft.com/office/officeart/2005/8/layout/orgChart1"/>
    <dgm:cxn modelId="{2AFD602D-E512-4C92-A526-55A398F93D6A}" type="presParOf" srcId="{6A23096D-0CF6-4964-8CE8-B80B32437B30}" destId="{563AF5EC-5D6A-4575-9A13-4173F76DF85F}" srcOrd="8" destOrd="0" presId="urn:microsoft.com/office/officeart/2005/8/layout/orgChart1"/>
    <dgm:cxn modelId="{3469512F-E6B2-44B7-BA40-8BDD43D6DBAC}" type="presParOf" srcId="{6A23096D-0CF6-4964-8CE8-B80B32437B30}" destId="{88CC017E-45C3-4A0A-942F-59AF79D11FA2}" srcOrd="9" destOrd="0" presId="urn:microsoft.com/office/officeart/2005/8/layout/orgChart1"/>
    <dgm:cxn modelId="{33A0CB04-4A2F-4697-8052-80CAAB739202}" type="presParOf" srcId="{88CC017E-45C3-4A0A-942F-59AF79D11FA2}" destId="{38E6CF5A-5B58-484E-89AD-F1C430197C1E}" srcOrd="0" destOrd="0" presId="urn:microsoft.com/office/officeart/2005/8/layout/orgChart1"/>
    <dgm:cxn modelId="{5F380E88-4E29-4F41-BFB1-772AD62556CE}" type="presParOf" srcId="{38E6CF5A-5B58-484E-89AD-F1C430197C1E}" destId="{7BB6C03B-B40D-47DA-B02E-821CB23C692A}" srcOrd="0" destOrd="0" presId="urn:microsoft.com/office/officeart/2005/8/layout/orgChart1"/>
    <dgm:cxn modelId="{F67FE3F5-EAC0-4C30-A037-6C9CFC714460}" type="presParOf" srcId="{38E6CF5A-5B58-484E-89AD-F1C430197C1E}" destId="{C30A42DF-D5B7-4B67-92CC-414FD84EC1BB}" srcOrd="1" destOrd="0" presId="urn:microsoft.com/office/officeart/2005/8/layout/orgChart1"/>
    <dgm:cxn modelId="{6848E01D-DC6B-4F68-9AE2-9214C8F27860}" type="presParOf" srcId="{88CC017E-45C3-4A0A-942F-59AF79D11FA2}" destId="{13FD4EE4-070C-43AE-94FB-27C9A24E8FC7}" srcOrd="1" destOrd="0" presId="urn:microsoft.com/office/officeart/2005/8/layout/orgChart1"/>
    <dgm:cxn modelId="{390AFFEC-5B8B-4D11-A52F-E11BA0E4C306}" type="presParOf" srcId="{88CC017E-45C3-4A0A-942F-59AF79D11FA2}" destId="{A1E7DCA3-73A2-4E82-B248-0745F728C55E}" srcOrd="2" destOrd="0" presId="urn:microsoft.com/office/officeart/2005/8/layout/orgChart1"/>
    <dgm:cxn modelId="{4C7D1469-F38F-44C2-8F04-BC793CEBACFD}" type="presParOf" srcId="{CE6A7681-3A9D-45DA-A307-01649FB6C65C}" destId="{54610D0A-EED5-4751-BC46-DD70B2520B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64858" cy="3650680"/>
        <a:chOff x="0" y="0"/>
        <a:chExt cx="7964858" cy="3650680"/>
      </a:xfrm>
    </dsp:grpSpPr>
    <dsp:sp modelId="{5DEDAC0E-BE0B-4B86-A20C-FC75D606ED2D}">
      <dsp:nvSpPr>
        <dsp:cNvPr id="5" name="任意多边形 4"/>
        <dsp:cNvSpPr/>
      </dsp:nvSpPr>
      <dsp:spPr bwMode="white">
        <a:xfrm>
          <a:off x="681923" y="1397495"/>
          <a:ext cx="3264446" cy="571049"/>
        </a:xfrm>
        <a:custGeom>
          <a:avLst/>
          <a:gdLst/>
          <a:ahLst/>
          <a:cxnLst/>
          <a:pathLst>
            <a:path w="5141" h="899">
              <a:moveTo>
                <a:pt x="5141" y="0"/>
              </a:moveTo>
              <a:lnTo>
                <a:pt x="5141" y="674"/>
              </a:lnTo>
              <a:lnTo>
                <a:pt x="0" y="674"/>
              </a:lnTo>
              <a:lnTo>
                <a:pt x="0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1923" y="1397495"/>
        <a:ext cx="3264446" cy="571049"/>
      </dsp:txXfrm>
    </dsp:sp>
    <dsp:sp modelId="{A3B6FE67-90A4-422E-B119-B8CE1CC8A54C}">
      <dsp:nvSpPr>
        <dsp:cNvPr id="8" name="任意多边形 7"/>
        <dsp:cNvSpPr/>
      </dsp:nvSpPr>
      <dsp:spPr bwMode="white">
        <a:xfrm>
          <a:off x="2332176" y="1397495"/>
          <a:ext cx="1614193" cy="571049"/>
        </a:xfrm>
        <a:custGeom>
          <a:avLst/>
          <a:gdLst/>
          <a:ahLst/>
          <a:cxnLst/>
          <a:pathLst>
            <a:path w="2542" h="899">
              <a:moveTo>
                <a:pt x="2542" y="0"/>
              </a:moveTo>
              <a:lnTo>
                <a:pt x="2542" y="674"/>
              </a:lnTo>
              <a:lnTo>
                <a:pt x="0" y="674"/>
              </a:lnTo>
              <a:lnTo>
                <a:pt x="0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32176" y="1397495"/>
        <a:ext cx="1614193" cy="571049"/>
      </dsp:txXfrm>
    </dsp:sp>
    <dsp:sp modelId="{DBF26C34-3D99-489E-9BBA-8BAFF93680A7}">
      <dsp:nvSpPr>
        <dsp:cNvPr id="11" name="任意多边形 10"/>
        <dsp:cNvSpPr/>
      </dsp:nvSpPr>
      <dsp:spPr bwMode="white">
        <a:xfrm>
          <a:off x="3946369" y="1397495"/>
          <a:ext cx="36060" cy="571049"/>
        </a:xfrm>
        <a:custGeom>
          <a:avLst/>
          <a:gdLst/>
          <a:ahLst/>
          <a:cxnLst/>
          <a:pathLst>
            <a:path w="57" h="899">
              <a:moveTo>
                <a:pt x="0" y="0"/>
              </a:moveTo>
              <a:lnTo>
                <a:pt x="0" y="674"/>
              </a:lnTo>
              <a:lnTo>
                <a:pt x="57" y="674"/>
              </a:lnTo>
              <a:lnTo>
                <a:pt x="57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36060" cy="571049"/>
      </dsp:txXfrm>
    </dsp:sp>
    <dsp:sp modelId="{1B8BB2B2-7474-43F5-9C03-F479ABF5594C}">
      <dsp:nvSpPr>
        <dsp:cNvPr id="14" name="任意多边形 13"/>
        <dsp:cNvSpPr/>
      </dsp:nvSpPr>
      <dsp:spPr bwMode="white">
        <a:xfrm>
          <a:off x="3946369" y="1397495"/>
          <a:ext cx="1686313" cy="571049"/>
        </a:xfrm>
        <a:custGeom>
          <a:avLst/>
          <a:gdLst/>
          <a:ahLst/>
          <a:cxnLst/>
          <a:pathLst>
            <a:path w="2656" h="899">
              <a:moveTo>
                <a:pt x="0" y="0"/>
              </a:moveTo>
              <a:lnTo>
                <a:pt x="0" y="674"/>
              </a:lnTo>
              <a:lnTo>
                <a:pt x="2656" y="674"/>
              </a:lnTo>
              <a:lnTo>
                <a:pt x="2656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1686313" cy="571049"/>
      </dsp:txXfrm>
    </dsp:sp>
    <dsp:sp modelId="{563AF5EC-5D6A-4575-9A13-4173F76DF85F}">
      <dsp:nvSpPr>
        <dsp:cNvPr id="17" name="任意多边形 16"/>
        <dsp:cNvSpPr/>
      </dsp:nvSpPr>
      <dsp:spPr bwMode="white">
        <a:xfrm>
          <a:off x="3946369" y="1397495"/>
          <a:ext cx="3336566" cy="571049"/>
        </a:xfrm>
        <a:custGeom>
          <a:avLst/>
          <a:gdLst/>
          <a:ahLst/>
          <a:cxnLst/>
          <a:pathLst>
            <a:path w="5254" h="899">
              <a:moveTo>
                <a:pt x="0" y="0"/>
              </a:moveTo>
              <a:lnTo>
                <a:pt x="0" y="674"/>
              </a:lnTo>
              <a:lnTo>
                <a:pt x="5254" y="674"/>
              </a:lnTo>
              <a:lnTo>
                <a:pt x="5254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3336566" cy="571049"/>
      </dsp:txXfrm>
    </dsp:sp>
    <dsp:sp modelId="{52387E2B-09BD-43ED-B248-A0B41342F8E0}">
      <dsp:nvSpPr>
        <dsp:cNvPr id="3" name="矩形 2"/>
        <dsp:cNvSpPr/>
      </dsp:nvSpPr>
      <dsp:spPr bwMode="white">
        <a:xfrm>
          <a:off x="3264446" y="715572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基本运算</a:t>
          </a:r>
        </a:p>
      </dsp:txBody>
      <dsp:txXfrm>
        <a:off x="3264446" y="715572"/>
        <a:ext cx="1363846" cy="681923"/>
      </dsp:txXfrm>
    </dsp:sp>
    <dsp:sp modelId="{F9DD8272-AE62-42DC-8988-B46ABB9AFC21}">
      <dsp:nvSpPr>
        <dsp:cNvPr id="6" name="矩形 5"/>
        <dsp:cNvSpPr/>
      </dsp:nvSpPr>
      <dsp:spPr bwMode="white">
        <a:xfrm>
          <a:off x="0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rgbClr val="FFFF00"/>
              </a:solidFill>
            </a:rPr>
            <a:t>求单链表的长度</a:t>
          </a:r>
        </a:p>
      </dsp:txBody>
      <dsp:txXfrm>
        <a:off x="0" y="1968544"/>
        <a:ext cx="1363846" cy="681923"/>
      </dsp:txXfrm>
    </dsp:sp>
    <dsp:sp modelId="{06796EBD-0092-4592-B7F1-18401AAC6CF1}">
      <dsp:nvSpPr>
        <dsp:cNvPr id="9" name="矩形 8"/>
        <dsp:cNvSpPr/>
      </dsp:nvSpPr>
      <dsp:spPr bwMode="white">
        <a:xfrm>
          <a:off x="1650253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建立单链表</a:t>
          </a:r>
        </a:p>
      </dsp:txBody>
      <dsp:txXfrm>
        <a:off x="1650253" y="1968544"/>
        <a:ext cx="1363846" cy="681923"/>
      </dsp:txXfrm>
    </dsp:sp>
    <dsp:sp modelId="{B92C3A50-0BA7-42E8-894F-157A0C430B5F}">
      <dsp:nvSpPr>
        <dsp:cNvPr id="12" name="矩形 11"/>
        <dsp:cNvSpPr/>
      </dsp:nvSpPr>
      <dsp:spPr bwMode="white">
        <a:xfrm>
          <a:off x="3300506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单链表查找</a:t>
          </a:r>
        </a:p>
      </dsp:txBody>
      <dsp:txXfrm>
        <a:off x="3300506" y="1968544"/>
        <a:ext cx="1363846" cy="681923"/>
      </dsp:txXfrm>
    </dsp:sp>
    <dsp:sp modelId="{C644B7EC-BA76-4FC4-A4E4-5D5482EFB862}">
      <dsp:nvSpPr>
        <dsp:cNvPr id="15" name="矩形 14"/>
        <dsp:cNvSpPr/>
      </dsp:nvSpPr>
      <dsp:spPr bwMode="white">
        <a:xfrm>
          <a:off x="4950759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单链表插入</a:t>
          </a:r>
        </a:p>
      </dsp:txBody>
      <dsp:txXfrm>
        <a:off x="4950759" y="1968544"/>
        <a:ext cx="1363846" cy="681923"/>
      </dsp:txXfrm>
    </dsp:sp>
    <dsp:sp modelId="{7BB6C03B-B40D-47DA-B02E-821CB23C692A}">
      <dsp:nvSpPr>
        <dsp:cNvPr id="18" name="矩形 17"/>
        <dsp:cNvSpPr/>
      </dsp:nvSpPr>
      <dsp:spPr bwMode="white">
        <a:xfrm>
          <a:off x="6601012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单链表删除</a:t>
          </a:r>
        </a:p>
      </dsp:txBody>
      <dsp:txXfrm>
        <a:off x="6601012" y="1968544"/>
        <a:ext cx="1363846" cy="681923"/>
      </dsp:txXfrm>
    </dsp:sp>
    <dsp:sp modelId="{15CF42A3-D5A3-4D83-921A-5F1DDA4C9F39}">
      <dsp:nvSpPr>
        <dsp:cNvPr id="4" name="矩形 3" hidden="1"/>
        <dsp:cNvSpPr/>
      </dsp:nvSpPr>
      <dsp:spPr>
        <a:xfrm>
          <a:off x="3264446" y="715572"/>
          <a:ext cx="272769" cy="681923"/>
        </a:xfrm>
        <a:prstGeom prst="rect">
          <a:avLst/>
        </a:prstGeom>
      </dsp:spPr>
      <dsp:txXfrm>
        <a:off x="3264446" y="715572"/>
        <a:ext cx="272769" cy="681923"/>
      </dsp:txXfrm>
    </dsp:sp>
    <dsp:sp modelId="{AB8A3B5A-4EAF-4D74-A4C2-53FCAF5437E4}">
      <dsp:nvSpPr>
        <dsp:cNvPr id="7" name="矩形 6" hidden="1"/>
        <dsp:cNvSpPr/>
      </dsp:nvSpPr>
      <dsp:spPr>
        <a:xfrm>
          <a:off x="0" y="1968544"/>
          <a:ext cx="272769" cy="681923"/>
        </a:xfrm>
        <a:prstGeom prst="rect">
          <a:avLst/>
        </a:prstGeom>
      </dsp:spPr>
      <dsp:txXfrm>
        <a:off x="0" y="1968544"/>
        <a:ext cx="272769" cy="681923"/>
      </dsp:txXfrm>
    </dsp:sp>
    <dsp:sp modelId="{8E02B128-6302-49CE-AAAA-E011AA2DA7C0}">
      <dsp:nvSpPr>
        <dsp:cNvPr id="10" name="矩形 9" hidden="1"/>
        <dsp:cNvSpPr/>
      </dsp:nvSpPr>
      <dsp:spPr>
        <a:xfrm>
          <a:off x="1650253" y="1968544"/>
          <a:ext cx="272769" cy="681923"/>
        </a:xfrm>
        <a:prstGeom prst="rect">
          <a:avLst/>
        </a:prstGeom>
      </dsp:spPr>
      <dsp:txXfrm>
        <a:off x="1650253" y="1968544"/>
        <a:ext cx="272769" cy="681923"/>
      </dsp:txXfrm>
    </dsp:sp>
    <dsp:sp modelId="{F65F870A-325A-4D48-8ED7-8A4C22CA35D5}">
      <dsp:nvSpPr>
        <dsp:cNvPr id="13" name="矩形 12" hidden="1"/>
        <dsp:cNvSpPr/>
      </dsp:nvSpPr>
      <dsp:spPr>
        <a:xfrm>
          <a:off x="3300506" y="1968544"/>
          <a:ext cx="272769" cy="681923"/>
        </a:xfrm>
        <a:prstGeom prst="rect">
          <a:avLst/>
        </a:prstGeom>
      </dsp:spPr>
      <dsp:txXfrm>
        <a:off x="3300506" y="1968544"/>
        <a:ext cx="272769" cy="681923"/>
      </dsp:txXfrm>
    </dsp:sp>
    <dsp:sp modelId="{57B254E6-7B39-4276-9E20-A58FFB40391C}">
      <dsp:nvSpPr>
        <dsp:cNvPr id="16" name="矩形 15" hidden="1"/>
        <dsp:cNvSpPr/>
      </dsp:nvSpPr>
      <dsp:spPr>
        <a:xfrm>
          <a:off x="4950759" y="1968544"/>
          <a:ext cx="272769" cy="681923"/>
        </a:xfrm>
        <a:prstGeom prst="rect">
          <a:avLst/>
        </a:prstGeom>
      </dsp:spPr>
      <dsp:txXfrm>
        <a:off x="4950759" y="1968544"/>
        <a:ext cx="272769" cy="681923"/>
      </dsp:txXfrm>
    </dsp:sp>
    <dsp:sp modelId="{C30A42DF-D5B7-4B67-92CC-414FD84EC1BB}">
      <dsp:nvSpPr>
        <dsp:cNvPr id="19" name="矩形 18" hidden="1"/>
        <dsp:cNvSpPr/>
      </dsp:nvSpPr>
      <dsp:spPr>
        <a:xfrm>
          <a:off x="6601012" y="1968544"/>
          <a:ext cx="272769" cy="681923"/>
        </a:xfrm>
        <a:prstGeom prst="rect">
          <a:avLst/>
        </a:prstGeom>
      </dsp:spPr>
      <dsp:txXfrm>
        <a:off x="6601012" y="1968544"/>
        <a:ext cx="272769" cy="681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64858" cy="3650680"/>
        <a:chOff x="0" y="0"/>
        <a:chExt cx="7964858" cy="3650680"/>
      </a:xfrm>
    </dsp:grpSpPr>
    <dsp:sp modelId="{5DEDAC0E-BE0B-4B86-A20C-FC75D606ED2D}">
      <dsp:nvSpPr>
        <dsp:cNvPr id="5" name="任意多边形 4"/>
        <dsp:cNvSpPr/>
      </dsp:nvSpPr>
      <dsp:spPr bwMode="white">
        <a:xfrm>
          <a:off x="681923" y="1397495"/>
          <a:ext cx="3264446" cy="571049"/>
        </a:xfrm>
        <a:custGeom>
          <a:avLst/>
          <a:gdLst/>
          <a:ahLst/>
          <a:cxnLst/>
          <a:pathLst>
            <a:path w="5141" h="899">
              <a:moveTo>
                <a:pt x="5141" y="0"/>
              </a:moveTo>
              <a:lnTo>
                <a:pt x="5141" y="674"/>
              </a:lnTo>
              <a:lnTo>
                <a:pt x="0" y="674"/>
              </a:lnTo>
              <a:lnTo>
                <a:pt x="0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1923" y="1397495"/>
        <a:ext cx="3264446" cy="571049"/>
      </dsp:txXfrm>
    </dsp:sp>
    <dsp:sp modelId="{A3B6FE67-90A4-422E-B119-B8CE1CC8A54C}">
      <dsp:nvSpPr>
        <dsp:cNvPr id="8" name="任意多边形 7"/>
        <dsp:cNvSpPr/>
      </dsp:nvSpPr>
      <dsp:spPr bwMode="white">
        <a:xfrm>
          <a:off x="2332176" y="1397495"/>
          <a:ext cx="1614193" cy="571049"/>
        </a:xfrm>
        <a:custGeom>
          <a:avLst/>
          <a:gdLst/>
          <a:ahLst/>
          <a:cxnLst/>
          <a:pathLst>
            <a:path w="2542" h="899">
              <a:moveTo>
                <a:pt x="2542" y="0"/>
              </a:moveTo>
              <a:lnTo>
                <a:pt x="2542" y="674"/>
              </a:lnTo>
              <a:lnTo>
                <a:pt x="0" y="674"/>
              </a:lnTo>
              <a:lnTo>
                <a:pt x="0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32176" y="1397495"/>
        <a:ext cx="1614193" cy="571049"/>
      </dsp:txXfrm>
    </dsp:sp>
    <dsp:sp modelId="{DBF26C34-3D99-489E-9BBA-8BAFF93680A7}">
      <dsp:nvSpPr>
        <dsp:cNvPr id="11" name="任意多边形 10"/>
        <dsp:cNvSpPr/>
      </dsp:nvSpPr>
      <dsp:spPr bwMode="white">
        <a:xfrm>
          <a:off x="3946369" y="1397495"/>
          <a:ext cx="36060" cy="571049"/>
        </a:xfrm>
        <a:custGeom>
          <a:avLst/>
          <a:gdLst/>
          <a:ahLst/>
          <a:cxnLst/>
          <a:pathLst>
            <a:path w="57" h="899">
              <a:moveTo>
                <a:pt x="0" y="0"/>
              </a:moveTo>
              <a:lnTo>
                <a:pt x="0" y="674"/>
              </a:lnTo>
              <a:lnTo>
                <a:pt x="57" y="674"/>
              </a:lnTo>
              <a:lnTo>
                <a:pt x="57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36060" cy="571049"/>
      </dsp:txXfrm>
    </dsp:sp>
    <dsp:sp modelId="{1B8BB2B2-7474-43F5-9C03-F479ABF5594C}">
      <dsp:nvSpPr>
        <dsp:cNvPr id="14" name="任意多边形 13"/>
        <dsp:cNvSpPr/>
      </dsp:nvSpPr>
      <dsp:spPr bwMode="white">
        <a:xfrm>
          <a:off x="3946369" y="1397495"/>
          <a:ext cx="1686313" cy="571049"/>
        </a:xfrm>
        <a:custGeom>
          <a:avLst/>
          <a:gdLst/>
          <a:ahLst/>
          <a:cxnLst/>
          <a:pathLst>
            <a:path w="2656" h="899">
              <a:moveTo>
                <a:pt x="0" y="0"/>
              </a:moveTo>
              <a:lnTo>
                <a:pt x="0" y="674"/>
              </a:lnTo>
              <a:lnTo>
                <a:pt x="2656" y="674"/>
              </a:lnTo>
              <a:lnTo>
                <a:pt x="2656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1686313" cy="571049"/>
      </dsp:txXfrm>
    </dsp:sp>
    <dsp:sp modelId="{563AF5EC-5D6A-4575-9A13-4173F76DF85F}">
      <dsp:nvSpPr>
        <dsp:cNvPr id="17" name="任意多边形 16"/>
        <dsp:cNvSpPr/>
      </dsp:nvSpPr>
      <dsp:spPr bwMode="white">
        <a:xfrm>
          <a:off x="3946369" y="1397495"/>
          <a:ext cx="3336566" cy="571049"/>
        </a:xfrm>
        <a:custGeom>
          <a:avLst/>
          <a:gdLst/>
          <a:ahLst/>
          <a:cxnLst/>
          <a:pathLst>
            <a:path w="5254" h="899">
              <a:moveTo>
                <a:pt x="0" y="0"/>
              </a:moveTo>
              <a:lnTo>
                <a:pt x="0" y="674"/>
              </a:lnTo>
              <a:lnTo>
                <a:pt x="5254" y="674"/>
              </a:lnTo>
              <a:lnTo>
                <a:pt x="5254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3336566" cy="571049"/>
      </dsp:txXfrm>
    </dsp:sp>
    <dsp:sp modelId="{52387E2B-09BD-43ED-B248-A0B41342F8E0}">
      <dsp:nvSpPr>
        <dsp:cNvPr id="3" name="矩形 2"/>
        <dsp:cNvSpPr/>
      </dsp:nvSpPr>
      <dsp:spPr bwMode="white">
        <a:xfrm>
          <a:off x="3264446" y="715572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基本运算</a:t>
          </a:r>
        </a:p>
      </dsp:txBody>
      <dsp:txXfrm>
        <a:off x="3264446" y="715572"/>
        <a:ext cx="1363846" cy="681923"/>
      </dsp:txXfrm>
    </dsp:sp>
    <dsp:sp modelId="{F9DD8272-AE62-42DC-8988-B46ABB9AFC21}">
      <dsp:nvSpPr>
        <dsp:cNvPr id="6" name="矩形 5"/>
        <dsp:cNvSpPr/>
      </dsp:nvSpPr>
      <dsp:spPr bwMode="white">
        <a:xfrm>
          <a:off x="0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求单链表的长度</a:t>
          </a:r>
        </a:p>
      </dsp:txBody>
      <dsp:txXfrm>
        <a:off x="0" y="1968544"/>
        <a:ext cx="1363846" cy="681923"/>
      </dsp:txXfrm>
    </dsp:sp>
    <dsp:sp modelId="{06796EBD-0092-4592-B7F1-18401AAC6CF1}">
      <dsp:nvSpPr>
        <dsp:cNvPr id="9" name="矩形 8"/>
        <dsp:cNvSpPr/>
      </dsp:nvSpPr>
      <dsp:spPr bwMode="white">
        <a:xfrm>
          <a:off x="1650253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rgbClr val="FFFF00"/>
              </a:solidFill>
            </a:rPr>
            <a:t>建立单链表</a:t>
          </a:r>
        </a:p>
      </dsp:txBody>
      <dsp:txXfrm>
        <a:off x="1650253" y="1968544"/>
        <a:ext cx="1363846" cy="681923"/>
      </dsp:txXfrm>
    </dsp:sp>
    <dsp:sp modelId="{B92C3A50-0BA7-42E8-894F-157A0C430B5F}">
      <dsp:nvSpPr>
        <dsp:cNvPr id="12" name="矩形 11"/>
        <dsp:cNvSpPr/>
      </dsp:nvSpPr>
      <dsp:spPr bwMode="white">
        <a:xfrm>
          <a:off x="3300506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单链表查找</a:t>
          </a:r>
        </a:p>
      </dsp:txBody>
      <dsp:txXfrm>
        <a:off x="3300506" y="1968544"/>
        <a:ext cx="1363846" cy="681923"/>
      </dsp:txXfrm>
    </dsp:sp>
    <dsp:sp modelId="{C644B7EC-BA76-4FC4-A4E4-5D5482EFB862}">
      <dsp:nvSpPr>
        <dsp:cNvPr id="15" name="矩形 14"/>
        <dsp:cNvSpPr/>
      </dsp:nvSpPr>
      <dsp:spPr bwMode="white">
        <a:xfrm>
          <a:off x="4950759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单链表插入</a:t>
          </a:r>
        </a:p>
      </dsp:txBody>
      <dsp:txXfrm>
        <a:off x="4950759" y="1968544"/>
        <a:ext cx="1363846" cy="681923"/>
      </dsp:txXfrm>
    </dsp:sp>
    <dsp:sp modelId="{7BB6C03B-B40D-47DA-B02E-821CB23C692A}">
      <dsp:nvSpPr>
        <dsp:cNvPr id="18" name="矩形 17"/>
        <dsp:cNvSpPr/>
      </dsp:nvSpPr>
      <dsp:spPr bwMode="white">
        <a:xfrm>
          <a:off x="6601012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单链表删除</a:t>
          </a:r>
        </a:p>
      </dsp:txBody>
      <dsp:txXfrm>
        <a:off x="6601012" y="1968544"/>
        <a:ext cx="1363846" cy="681923"/>
      </dsp:txXfrm>
    </dsp:sp>
    <dsp:sp modelId="{15CF42A3-D5A3-4D83-921A-5F1DDA4C9F39}">
      <dsp:nvSpPr>
        <dsp:cNvPr id="4" name="矩形 3" hidden="1"/>
        <dsp:cNvSpPr/>
      </dsp:nvSpPr>
      <dsp:spPr>
        <a:xfrm>
          <a:off x="3264446" y="715572"/>
          <a:ext cx="272769" cy="681923"/>
        </a:xfrm>
        <a:prstGeom prst="rect">
          <a:avLst/>
        </a:prstGeom>
      </dsp:spPr>
      <dsp:txXfrm>
        <a:off x="3264446" y="715572"/>
        <a:ext cx="272769" cy="681923"/>
      </dsp:txXfrm>
    </dsp:sp>
    <dsp:sp modelId="{AB8A3B5A-4EAF-4D74-A4C2-53FCAF5437E4}">
      <dsp:nvSpPr>
        <dsp:cNvPr id="7" name="矩形 6" hidden="1"/>
        <dsp:cNvSpPr/>
      </dsp:nvSpPr>
      <dsp:spPr>
        <a:xfrm>
          <a:off x="0" y="1968544"/>
          <a:ext cx="272769" cy="681923"/>
        </a:xfrm>
        <a:prstGeom prst="rect">
          <a:avLst/>
        </a:prstGeom>
      </dsp:spPr>
      <dsp:txXfrm>
        <a:off x="0" y="1968544"/>
        <a:ext cx="272769" cy="681923"/>
      </dsp:txXfrm>
    </dsp:sp>
    <dsp:sp modelId="{8E02B128-6302-49CE-AAAA-E011AA2DA7C0}">
      <dsp:nvSpPr>
        <dsp:cNvPr id="10" name="矩形 9" hidden="1"/>
        <dsp:cNvSpPr/>
      </dsp:nvSpPr>
      <dsp:spPr>
        <a:xfrm>
          <a:off x="1650253" y="1968544"/>
          <a:ext cx="272769" cy="681923"/>
        </a:xfrm>
        <a:prstGeom prst="rect">
          <a:avLst/>
        </a:prstGeom>
      </dsp:spPr>
      <dsp:txXfrm>
        <a:off x="1650253" y="1968544"/>
        <a:ext cx="272769" cy="681923"/>
      </dsp:txXfrm>
    </dsp:sp>
    <dsp:sp modelId="{F65F870A-325A-4D48-8ED7-8A4C22CA35D5}">
      <dsp:nvSpPr>
        <dsp:cNvPr id="13" name="矩形 12" hidden="1"/>
        <dsp:cNvSpPr/>
      </dsp:nvSpPr>
      <dsp:spPr>
        <a:xfrm>
          <a:off x="3300506" y="1968544"/>
          <a:ext cx="272769" cy="681923"/>
        </a:xfrm>
        <a:prstGeom prst="rect">
          <a:avLst/>
        </a:prstGeom>
      </dsp:spPr>
      <dsp:txXfrm>
        <a:off x="3300506" y="1968544"/>
        <a:ext cx="272769" cy="681923"/>
      </dsp:txXfrm>
    </dsp:sp>
    <dsp:sp modelId="{57B254E6-7B39-4276-9E20-A58FFB40391C}">
      <dsp:nvSpPr>
        <dsp:cNvPr id="16" name="矩形 15" hidden="1"/>
        <dsp:cNvSpPr/>
      </dsp:nvSpPr>
      <dsp:spPr>
        <a:xfrm>
          <a:off x="4950759" y="1968544"/>
          <a:ext cx="272769" cy="681923"/>
        </a:xfrm>
        <a:prstGeom prst="rect">
          <a:avLst/>
        </a:prstGeom>
      </dsp:spPr>
      <dsp:txXfrm>
        <a:off x="4950759" y="1968544"/>
        <a:ext cx="272769" cy="681923"/>
      </dsp:txXfrm>
    </dsp:sp>
    <dsp:sp modelId="{C30A42DF-D5B7-4B67-92CC-414FD84EC1BB}">
      <dsp:nvSpPr>
        <dsp:cNvPr id="19" name="矩形 18" hidden="1"/>
        <dsp:cNvSpPr/>
      </dsp:nvSpPr>
      <dsp:spPr>
        <a:xfrm>
          <a:off x="6601012" y="1968544"/>
          <a:ext cx="272769" cy="681923"/>
        </a:xfrm>
        <a:prstGeom prst="rect">
          <a:avLst/>
        </a:prstGeom>
      </dsp:spPr>
      <dsp:txXfrm>
        <a:off x="6601012" y="1968544"/>
        <a:ext cx="272769" cy="681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64858" cy="3650680"/>
        <a:chOff x="0" y="0"/>
        <a:chExt cx="7964858" cy="3650680"/>
      </a:xfrm>
    </dsp:grpSpPr>
    <dsp:sp modelId="{5DEDAC0E-BE0B-4B86-A20C-FC75D606ED2D}">
      <dsp:nvSpPr>
        <dsp:cNvPr id="5" name="任意多边形 4"/>
        <dsp:cNvSpPr/>
      </dsp:nvSpPr>
      <dsp:spPr bwMode="white">
        <a:xfrm>
          <a:off x="681923" y="1397495"/>
          <a:ext cx="3264446" cy="571049"/>
        </a:xfrm>
        <a:custGeom>
          <a:avLst/>
          <a:gdLst/>
          <a:ahLst/>
          <a:cxnLst/>
          <a:pathLst>
            <a:path w="5141" h="899">
              <a:moveTo>
                <a:pt x="5141" y="0"/>
              </a:moveTo>
              <a:lnTo>
                <a:pt x="5141" y="674"/>
              </a:lnTo>
              <a:lnTo>
                <a:pt x="0" y="674"/>
              </a:lnTo>
              <a:lnTo>
                <a:pt x="0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1923" y="1397495"/>
        <a:ext cx="3264446" cy="571049"/>
      </dsp:txXfrm>
    </dsp:sp>
    <dsp:sp modelId="{A3B6FE67-90A4-422E-B119-B8CE1CC8A54C}">
      <dsp:nvSpPr>
        <dsp:cNvPr id="8" name="任意多边形 7"/>
        <dsp:cNvSpPr/>
      </dsp:nvSpPr>
      <dsp:spPr bwMode="white">
        <a:xfrm>
          <a:off x="2332176" y="1397495"/>
          <a:ext cx="1614193" cy="571049"/>
        </a:xfrm>
        <a:custGeom>
          <a:avLst/>
          <a:gdLst/>
          <a:ahLst/>
          <a:cxnLst/>
          <a:pathLst>
            <a:path w="2542" h="899">
              <a:moveTo>
                <a:pt x="2542" y="0"/>
              </a:moveTo>
              <a:lnTo>
                <a:pt x="2542" y="674"/>
              </a:lnTo>
              <a:lnTo>
                <a:pt x="0" y="674"/>
              </a:lnTo>
              <a:lnTo>
                <a:pt x="0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32176" y="1397495"/>
        <a:ext cx="1614193" cy="571049"/>
      </dsp:txXfrm>
    </dsp:sp>
    <dsp:sp modelId="{DBF26C34-3D99-489E-9BBA-8BAFF93680A7}">
      <dsp:nvSpPr>
        <dsp:cNvPr id="11" name="任意多边形 10"/>
        <dsp:cNvSpPr/>
      </dsp:nvSpPr>
      <dsp:spPr bwMode="white">
        <a:xfrm>
          <a:off x="3946369" y="1397495"/>
          <a:ext cx="36060" cy="571049"/>
        </a:xfrm>
        <a:custGeom>
          <a:avLst/>
          <a:gdLst/>
          <a:ahLst/>
          <a:cxnLst/>
          <a:pathLst>
            <a:path w="57" h="899">
              <a:moveTo>
                <a:pt x="0" y="0"/>
              </a:moveTo>
              <a:lnTo>
                <a:pt x="0" y="674"/>
              </a:lnTo>
              <a:lnTo>
                <a:pt x="57" y="674"/>
              </a:lnTo>
              <a:lnTo>
                <a:pt x="57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36060" cy="571049"/>
      </dsp:txXfrm>
    </dsp:sp>
    <dsp:sp modelId="{1B8BB2B2-7474-43F5-9C03-F479ABF5594C}">
      <dsp:nvSpPr>
        <dsp:cNvPr id="14" name="任意多边形 13"/>
        <dsp:cNvSpPr/>
      </dsp:nvSpPr>
      <dsp:spPr bwMode="white">
        <a:xfrm>
          <a:off x="3946369" y="1397495"/>
          <a:ext cx="1686313" cy="571049"/>
        </a:xfrm>
        <a:custGeom>
          <a:avLst/>
          <a:gdLst/>
          <a:ahLst/>
          <a:cxnLst/>
          <a:pathLst>
            <a:path w="2656" h="899">
              <a:moveTo>
                <a:pt x="0" y="0"/>
              </a:moveTo>
              <a:lnTo>
                <a:pt x="0" y="674"/>
              </a:lnTo>
              <a:lnTo>
                <a:pt x="2656" y="674"/>
              </a:lnTo>
              <a:lnTo>
                <a:pt x="2656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1686313" cy="571049"/>
      </dsp:txXfrm>
    </dsp:sp>
    <dsp:sp modelId="{563AF5EC-5D6A-4575-9A13-4173F76DF85F}">
      <dsp:nvSpPr>
        <dsp:cNvPr id="17" name="任意多边形 16"/>
        <dsp:cNvSpPr/>
      </dsp:nvSpPr>
      <dsp:spPr bwMode="white">
        <a:xfrm>
          <a:off x="3946369" y="1397495"/>
          <a:ext cx="3336566" cy="571049"/>
        </a:xfrm>
        <a:custGeom>
          <a:avLst/>
          <a:gdLst/>
          <a:ahLst/>
          <a:cxnLst/>
          <a:pathLst>
            <a:path w="5254" h="899">
              <a:moveTo>
                <a:pt x="0" y="0"/>
              </a:moveTo>
              <a:lnTo>
                <a:pt x="0" y="674"/>
              </a:lnTo>
              <a:lnTo>
                <a:pt x="5254" y="674"/>
              </a:lnTo>
              <a:lnTo>
                <a:pt x="5254" y="89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46369" y="1397495"/>
        <a:ext cx="3336566" cy="571049"/>
      </dsp:txXfrm>
    </dsp:sp>
    <dsp:sp modelId="{52387E2B-09BD-43ED-B248-A0B41342F8E0}">
      <dsp:nvSpPr>
        <dsp:cNvPr id="3" name="矩形 2"/>
        <dsp:cNvSpPr/>
      </dsp:nvSpPr>
      <dsp:spPr bwMode="white">
        <a:xfrm>
          <a:off x="3264446" y="715572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基本运算</a:t>
          </a:r>
        </a:p>
      </dsp:txBody>
      <dsp:txXfrm>
        <a:off x="3264446" y="715572"/>
        <a:ext cx="1363846" cy="681923"/>
      </dsp:txXfrm>
    </dsp:sp>
    <dsp:sp modelId="{F9DD8272-AE62-42DC-8988-B46ABB9AFC21}">
      <dsp:nvSpPr>
        <dsp:cNvPr id="6" name="矩形 5"/>
        <dsp:cNvSpPr/>
      </dsp:nvSpPr>
      <dsp:spPr bwMode="white">
        <a:xfrm>
          <a:off x="0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求单链表的长度</a:t>
          </a:r>
        </a:p>
      </dsp:txBody>
      <dsp:txXfrm>
        <a:off x="0" y="1968544"/>
        <a:ext cx="1363846" cy="681923"/>
      </dsp:txXfrm>
    </dsp:sp>
    <dsp:sp modelId="{06796EBD-0092-4592-B7F1-18401AAC6CF1}">
      <dsp:nvSpPr>
        <dsp:cNvPr id="9" name="矩形 8"/>
        <dsp:cNvSpPr/>
      </dsp:nvSpPr>
      <dsp:spPr bwMode="white">
        <a:xfrm>
          <a:off x="1650253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建立单链表</a:t>
          </a:r>
        </a:p>
      </dsp:txBody>
      <dsp:txXfrm>
        <a:off x="1650253" y="1968544"/>
        <a:ext cx="1363846" cy="681923"/>
      </dsp:txXfrm>
    </dsp:sp>
    <dsp:sp modelId="{B92C3A50-0BA7-42E8-894F-157A0C430B5F}">
      <dsp:nvSpPr>
        <dsp:cNvPr id="12" name="矩形 11"/>
        <dsp:cNvSpPr/>
      </dsp:nvSpPr>
      <dsp:spPr bwMode="white">
        <a:xfrm>
          <a:off x="3300506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 dirty="0">
              <a:solidFill>
                <a:srgbClr val="FFFF00"/>
              </a:solidFill>
            </a:rPr>
            <a:t>单链表查找</a:t>
          </a:r>
        </a:p>
      </dsp:txBody>
      <dsp:txXfrm>
        <a:off x="3300506" y="1968544"/>
        <a:ext cx="1363846" cy="681923"/>
      </dsp:txXfrm>
    </dsp:sp>
    <dsp:sp modelId="{C644B7EC-BA76-4FC4-A4E4-5D5482EFB862}">
      <dsp:nvSpPr>
        <dsp:cNvPr id="15" name="矩形 14"/>
        <dsp:cNvSpPr/>
      </dsp:nvSpPr>
      <dsp:spPr bwMode="white">
        <a:xfrm>
          <a:off x="4950759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0" dirty="0">
              <a:solidFill>
                <a:schemeClr val="bg1"/>
              </a:solidFill>
            </a:rPr>
            <a:t>单链表插入</a:t>
          </a:r>
        </a:p>
      </dsp:txBody>
      <dsp:txXfrm>
        <a:off x="4950759" y="1968544"/>
        <a:ext cx="1363846" cy="681923"/>
      </dsp:txXfrm>
    </dsp:sp>
    <dsp:sp modelId="{7BB6C03B-B40D-47DA-B02E-821CB23C692A}">
      <dsp:nvSpPr>
        <dsp:cNvPr id="18" name="矩形 17"/>
        <dsp:cNvSpPr/>
      </dsp:nvSpPr>
      <dsp:spPr bwMode="white">
        <a:xfrm>
          <a:off x="6601012" y="1968544"/>
          <a:ext cx="1363846" cy="68192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335" tIns="13335" rIns="13335" bIns="13335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单链表删除</a:t>
          </a:r>
        </a:p>
      </dsp:txBody>
      <dsp:txXfrm>
        <a:off x="6601012" y="1968544"/>
        <a:ext cx="1363846" cy="681923"/>
      </dsp:txXfrm>
    </dsp:sp>
    <dsp:sp modelId="{15CF42A3-D5A3-4D83-921A-5F1DDA4C9F39}">
      <dsp:nvSpPr>
        <dsp:cNvPr id="4" name="矩形 3" hidden="1"/>
        <dsp:cNvSpPr/>
      </dsp:nvSpPr>
      <dsp:spPr>
        <a:xfrm>
          <a:off x="3264446" y="715572"/>
          <a:ext cx="272769" cy="681923"/>
        </a:xfrm>
        <a:prstGeom prst="rect">
          <a:avLst/>
        </a:prstGeom>
      </dsp:spPr>
      <dsp:txXfrm>
        <a:off x="3264446" y="715572"/>
        <a:ext cx="272769" cy="681923"/>
      </dsp:txXfrm>
    </dsp:sp>
    <dsp:sp modelId="{AB8A3B5A-4EAF-4D74-A4C2-53FCAF5437E4}">
      <dsp:nvSpPr>
        <dsp:cNvPr id="7" name="矩形 6" hidden="1"/>
        <dsp:cNvSpPr/>
      </dsp:nvSpPr>
      <dsp:spPr>
        <a:xfrm>
          <a:off x="0" y="1968544"/>
          <a:ext cx="272769" cy="681923"/>
        </a:xfrm>
        <a:prstGeom prst="rect">
          <a:avLst/>
        </a:prstGeom>
      </dsp:spPr>
      <dsp:txXfrm>
        <a:off x="0" y="1968544"/>
        <a:ext cx="272769" cy="681923"/>
      </dsp:txXfrm>
    </dsp:sp>
    <dsp:sp modelId="{8E02B128-6302-49CE-AAAA-E011AA2DA7C0}">
      <dsp:nvSpPr>
        <dsp:cNvPr id="10" name="矩形 9" hidden="1"/>
        <dsp:cNvSpPr/>
      </dsp:nvSpPr>
      <dsp:spPr>
        <a:xfrm>
          <a:off x="1650253" y="1968544"/>
          <a:ext cx="272769" cy="681923"/>
        </a:xfrm>
        <a:prstGeom prst="rect">
          <a:avLst/>
        </a:prstGeom>
      </dsp:spPr>
      <dsp:txXfrm>
        <a:off x="1650253" y="1968544"/>
        <a:ext cx="272769" cy="681923"/>
      </dsp:txXfrm>
    </dsp:sp>
    <dsp:sp modelId="{F65F870A-325A-4D48-8ED7-8A4C22CA35D5}">
      <dsp:nvSpPr>
        <dsp:cNvPr id="13" name="矩形 12" hidden="1"/>
        <dsp:cNvSpPr/>
      </dsp:nvSpPr>
      <dsp:spPr>
        <a:xfrm>
          <a:off x="3300506" y="1968544"/>
          <a:ext cx="272769" cy="681923"/>
        </a:xfrm>
        <a:prstGeom prst="rect">
          <a:avLst/>
        </a:prstGeom>
      </dsp:spPr>
      <dsp:txXfrm>
        <a:off x="3300506" y="1968544"/>
        <a:ext cx="272769" cy="681923"/>
      </dsp:txXfrm>
    </dsp:sp>
    <dsp:sp modelId="{57B254E6-7B39-4276-9E20-A58FFB40391C}">
      <dsp:nvSpPr>
        <dsp:cNvPr id="16" name="矩形 15" hidden="1"/>
        <dsp:cNvSpPr/>
      </dsp:nvSpPr>
      <dsp:spPr>
        <a:xfrm>
          <a:off x="4950759" y="1968544"/>
          <a:ext cx="272769" cy="681923"/>
        </a:xfrm>
        <a:prstGeom prst="rect">
          <a:avLst/>
        </a:prstGeom>
      </dsp:spPr>
      <dsp:txXfrm>
        <a:off x="4950759" y="1968544"/>
        <a:ext cx="272769" cy="681923"/>
      </dsp:txXfrm>
    </dsp:sp>
    <dsp:sp modelId="{C30A42DF-D5B7-4B67-92CC-414FD84EC1BB}">
      <dsp:nvSpPr>
        <dsp:cNvPr id="19" name="矩形 18" hidden="1"/>
        <dsp:cNvSpPr/>
      </dsp:nvSpPr>
      <dsp:spPr>
        <a:xfrm>
          <a:off x="6601012" y="1968544"/>
          <a:ext cx="272769" cy="681923"/>
        </a:xfrm>
        <a:prstGeom prst="rect">
          <a:avLst/>
        </a:prstGeom>
      </dsp:spPr>
      <dsp:txXfrm>
        <a:off x="6601012" y="1968544"/>
        <a:ext cx="272769" cy="6819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AF5EC-5D6A-4575-9A13-4173F76DF85F}">
      <dsp:nvSpPr>
        <dsp:cNvPr id="0" name=""/>
        <dsp:cNvSpPr/>
      </dsp:nvSpPr>
      <dsp:spPr>
        <a:xfrm>
          <a:off x="3946375" y="1397567"/>
          <a:ext cx="3335996" cy="57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72"/>
              </a:lnTo>
              <a:lnTo>
                <a:pt x="3335996" y="427772"/>
              </a:lnTo>
              <a:lnTo>
                <a:pt x="3335996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BB2B2-7474-43F5-9C03-F479ABF5594C}">
      <dsp:nvSpPr>
        <dsp:cNvPr id="0" name=""/>
        <dsp:cNvSpPr/>
      </dsp:nvSpPr>
      <dsp:spPr>
        <a:xfrm>
          <a:off x="3946375" y="1397567"/>
          <a:ext cx="1686025" cy="57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72"/>
              </a:lnTo>
              <a:lnTo>
                <a:pt x="1686025" y="427772"/>
              </a:lnTo>
              <a:lnTo>
                <a:pt x="1686025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26C34-3D99-489E-9BBA-8BAFF93680A7}">
      <dsp:nvSpPr>
        <dsp:cNvPr id="0" name=""/>
        <dsp:cNvSpPr/>
      </dsp:nvSpPr>
      <dsp:spPr>
        <a:xfrm>
          <a:off x="3900655" y="1397567"/>
          <a:ext cx="91440" cy="570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7772"/>
              </a:lnTo>
              <a:lnTo>
                <a:pt x="81773" y="427772"/>
              </a:lnTo>
              <a:lnTo>
                <a:pt x="81773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6FE67-90A4-422E-B119-B8CE1CC8A54C}">
      <dsp:nvSpPr>
        <dsp:cNvPr id="0" name=""/>
        <dsp:cNvSpPr/>
      </dsp:nvSpPr>
      <dsp:spPr>
        <a:xfrm>
          <a:off x="2332457" y="1397567"/>
          <a:ext cx="1613917" cy="570951"/>
        </a:xfrm>
        <a:custGeom>
          <a:avLst/>
          <a:gdLst/>
          <a:ahLst/>
          <a:cxnLst/>
          <a:rect l="0" t="0" r="0" b="0"/>
          <a:pathLst>
            <a:path>
              <a:moveTo>
                <a:pt x="1613917" y="0"/>
              </a:moveTo>
              <a:lnTo>
                <a:pt x="1613917" y="427772"/>
              </a:lnTo>
              <a:lnTo>
                <a:pt x="0" y="427772"/>
              </a:lnTo>
              <a:lnTo>
                <a:pt x="0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DAC0E-BE0B-4B86-A20C-FC75D606ED2D}">
      <dsp:nvSpPr>
        <dsp:cNvPr id="0" name=""/>
        <dsp:cNvSpPr/>
      </dsp:nvSpPr>
      <dsp:spPr>
        <a:xfrm>
          <a:off x="682486" y="1397567"/>
          <a:ext cx="3263888" cy="570951"/>
        </a:xfrm>
        <a:custGeom>
          <a:avLst/>
          <a:gdLst/>
          <a:ahLst/>
          <a:cxnLst/>
          <a:rect l="0" t="0" r="0" b="0"/>
          <a:pathLst>
            <a:path>
              <a:moveTo>
                <a:pt x="3263888" y="0"/>
              </a:moveTo>
              <a:lnTo>
                <a:pt x="3263888" y="427772"/>
              </a:lnTo>
              <a:lnTo>
                <a:pt x="0" y="427772"/>
              </a:lnTo>
              <a:lnTo>
                <a:pt x="0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87E2B-09BD-43ED-B248-A0B41342F8E0}">
      <dsp:nvSpPr>
        <dsp:cNvPr id="0" name=""/>
        <dsp:cNvSpPr/>
      </dsp:nvSpPr>
      <dsp:spPr>
        <a:xfrm>
          <a:off x="3264568" y="715761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基本运算</a:t>
          </a:r>
        </a:p>
      </dsp:txBody>
      <dsp:txXfrm>
        <a:off x="3264568" y="715761"/>
        <a:ext cx="1363612" cy="681806"/>
      </dsp:txXfrm>
    </dsp:sp>
    <dsp:sp modelId="{F9DD8272-AE62-42DC-8988-B46ABB9AFC21}">
      <dsp:nvSpPr>
        <dsp:cNvPr id="0" name=""/>
        <dsp:cNvSpPr/>
      </dsp:nvSpPr>
      <dsp:spPr>
        <a:xfrm>
          <a:off x="680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求单链表的长度</a:t>
          </a:r>
        </a:p>
      </dsp:txBody>
      <dsp:txXfrm>
        <a:off x="680" y="1968519"/>
        <a:ext cx="1363612" cy="681806"/>
      </dsp:txXfrm>
    </dsp:sp>
    <dsp:sp modelId="{06796EBD-0092-4592-B7F1-18401AAC6CF1}">
      <dsp:nvSpPr>
        <dsp:cNvPr id="0" name=""/>
        <dsp:cNvSpPr/>
      </dsp:nvSpPr>
      <dsp:spPr>
        <a:xfrm>
          <a:off x="1650651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建立单链表</a:t>
          </a:r>
        </a:p>
      </dsp:txBody>
      <dsp:txXfrm>
        <a:off x="1650651" y="1968519"/>
        <a:ext cx="1363612" cy="681806"/>
      </dsp:txXfrm>
    </dsp:sp>
    <dsp:sp modelId="{B92C3A50-0BA7-42E8-894F-157A0C430B5F}">
      <dsp:nvSpPr>
        <dsp:cNvPr id="0" name=""/>
        <dsp:cNvSpPr/>
      </dsp:nvSpPr>
      <dsp:spPr>
        <a:xfrm>
          <a:off x="3300622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单链表查找</a:t>
          </a:r>
        </a:p>
      </dsp:txBody>
      <dsp:txXfrm>
        <a:off x="3300622" y="1968519"/>
        <a:ext cx="1363612" cy="681806"/>
      </dsp:txXfrm>
    </dsp:sp>
    <dsp:sp modelId="{C644B7EC-BA76-4FC4-A4E4-5D5482EFB862}">
      <dsp:nvSpPr>
        <dsp:cNvPr id="0" name=""/>
        <dsp:cNvSpPr/>
      </dsp:nvSpPr>
      <dsp:spPr>
        <a:xfrm>
          <a:off x="4950593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FFFF00"/>
              </a:solidFill>
            </a:rPr>
            <a:t>单链表插入</a:t>
          </a:r>
        </a:p>
      </dsp:txBody>
      <dsp:txXfrm>
        <a:off x="4950593" y="1968519"/>
        <a:ext cx="1363612" cy="681806"/>
      </dsp:txXfrm>
    </dsp:sp>
    <dsp:sp modelId="{7BB6C03B-B40D-47DA-B02E-821CB23C692A}">
      <dsp:nvSpPr>
        <dsp:cNvPr id="0" name=""/>
        <dsp:cNvSpPr/>
      </dsp:nvSpPr>
      <dsp:spPr>
        <a:xfrm>
          <a:off x="6600564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单链表删除</a:t>
          </a:r>
        </a:p>
      </dsp:txBody>
      <dsp:txXfrm>
        <a:off x="6600564" y="1968519"/>
        <a:ext cx="1363612" cy="6818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AF5EC-5D6A-4575-9A13-4173F76DF85F}">
      <dsp:nvSpPr>
        <dsp:cNvPr id="0" name=""/>
        <dsp:cNvSpPr/>
      </dsp:nvSpPr>
      <dsp:spPr>
        <a:xfrm>
          <a:off x="3946375" y="1397567"/>
          <a:ext cx="3335996" cy="57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72"/>
              </a:lnTo>
              <a:lnTo>
                <a:pt x="3335996" y="427772"/>
              </a:lnTo>
              <a:lnTo>
                <a:pt x="3335996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BB2B2-7474-43F5-9C03-F479ABF5594C}">
      <dsp:nvSpPr>
        <dsp:cNvPr id="0" name=""/>
        <dsp:cNvSpPr/>
      </dsp:nvSpPr>
      <dsp:spPr>
        <a:xfrm>
          <a:off x="3946375" y="1397567"/>
          <a:ext cx="1686025" cy="57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72"/>
              </a:lnTo>
              <a:lnTo>
                <a:pt x="1686025" y="427772"/>
              </a:lnTo>
              <a:lnTo>
                <a:pt x="1686025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26C34-3D99-489E-9BBA-8BAFF93680A7}">
      <dsp:nvSpPr>
        <dsp:cNvPr id="0" name=""/>
        <dsp:cNvSpPr/>
      </dsp:nvSpPr>
      <dsp:spPr>
        <a:xfrm>
          <a:off x="3900655" y="1397567"/>
          <a:ext cx="91440" cy="570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7772"/>
              </a:lnTo>
              <a:lnTo>
                <a:pt x="81773" y="427772"/>
              </a:lnTo>
              <a:lnTo>
                <a:pt x="81773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6FE67-90A4-422E-B119-B8CE1CC8A54C}">
      <dsp:nvSpPr>
        <dsp:cNvPr id="0" name=""/>
        <dsp:cNvSpPr/>
      </dsp:nvSpPr>
      <dsp:spPr>
        <a:xfrm>
          <a:off x="2332457" y="1397567"/>
          <a:ext cx="1613917" cy="570951"/>
        </a:xfrm>
        <a:custGeom>
          <a:avLst/>
          <a:gdLst/>
          <a:ahLst/>
          <a:cxnLst/>
          <a:rect l="0" t="0" r="0" b="0"/>
          <a:pathLst>
            <a:path>
              <a:moveTo>
                <a:pt x="1613917" y="0"/>
              </a:moveTo>
              <a:lnTo>
                <a:pt x="1613917" y="427772"/>
              </a:lnTo>
              <a:lnTo>
                <a:pt x="0" y="427772"/>
              </a:lnTo>
              <a:lnTo>
                <a:pt x="0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DAC0E-BE0B-4B86-A20C-FC75D606ED2D}">
      <dsp:nvSpPr>
        <dsp:cNvPr id="0" name=""/>
        <dsp:cNvSpPr/>
      </dsp:nvSpPr>
      <dsp:spPr>
        <a:xfrm>
          <a:off x="682486" y="1397567"/>
          <a:ext cx="3263888" cy="570951"/>
        </a:xfrm>
        <a:custGeom>
          <a:avLst/>
          <a:gdLst/>
          <a:ahLst/>
          <a:cxnLst/>
          <a:rect l="0" t="0" r="0" b="0"/>
          <a:pathLst>
            <a:path>
              <a:moveTo>
                <a:pt x="3263888" y="0"/>
              </a:moveTo>
              <a:lnTo>
                <a:pt x="3263888" y="427772"/>
              </a:lnTo>
              <a:lnTo>
                <a:pt x="0" y="427772"/>
              </a:lnTo>
              <a:lnTo>
                <a:pt x="0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87E2B-09BD-43ED-B248-A0B41342F8E0}">
      <dsp:nvSpPr>
        <dsp:cNvPr id="0" name=""/>
        <dsp:cNvSpPr/>
      </dsp:nvSpPr>
      <dsp:spPr>
        <a:xfrm>
          <a:off x="3264568" y="715761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基本运算</a:t>
          </a:r>
        </a:p>
      </dsp:txBody>
      <dsp:txXfrm>
        <a:off x="3264568" y="715761"/>
        <a:ext cx="1363612" cy="681806"/>
      </dsp:txXfrm>
    </dsp:sp>
    <dsp:sp modelId="{F9DD8272-AE62-42DC-8988-B46ABB9AFC21}">
      <dsp:nvSpPr>
        <dsp:cNvPr id="0" name=""/>
        <dsp:cNvSpPr/>
      </dsp:nvSpPr>
      <dsp:spPr>
        <a:xfrm>
          <a:off x="680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求单链表的长度</a:t>
          </a:r>
        </a:p>
      </dsp:txBody>
      <dsp:txXfrm>
        <a:off x="680" y="1968519"/>
        <a:ext cx="1363612" cy="681806"/>
      </dsp:txXfrm>
    </dsp:sp>
    <dsp:sp modelId="{06796EBD-0092-4592-B7F1-18401AAC6CF1}">
      <dsp:nvSpPr>
        <dsp:cNvPr id="0" name=""/>
        <dsp:cNvSpPr/>
      </dsp:nvSpPr>
      <dsp:spPr>
        <a:xfrm>
          <a:off x="1650651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建立单链表</a:t>
          </a:r>
        </a:p>
      </dsp:txBody>
      <dsp:txXfrm>
        <a:off x="1650651" y="1968519"/>
        <a:ext cx="1363612" cy="681806"/>
      </dsp:txXfrm>
    </dsp:sp>
    <dsp:sp modelId="{B92C3A50-0BA7-42E8-894F-157A0C430B5F}">
      <dsp:nvSpPr>
        <dsp:cNvPr id="0" name=""/>
        <dsp:cNvSpPr/>
      </dsp:nvSpPr>
      <dsp:spPr>
        <a:xfrm>
          <a:off x="3300622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bg1"/>
              </a:solidFill>
            </a:rPr>
            <a:t>单链表查找</a:t>
          </a:r>
        </a:p>
      </dsp:txBody>
      <dsp:txXfrm>
        <a:off x="3300622" y="1968519"/>
        <a:ext cx="1363612" cy="681806"/>
      </dsp:txXfrm>
    </dsp:sp>
    <dsp:sp modelId="{C644B7EC-BA76-4FC4-A4E4-5D5482EFB862}">
      <dsp:nvSpPr>
        <dsp:cNvPr id="0" name=""/>
        <dsp:cNvSpPr/>
      </dsp:nvSpPr>
      <dsp:spPr>
        <a:xfrm>
          <a:off x="4950593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bg1"/>
              </a:solidFill>
            </a:rPr>
            <a:t>单链表插入</a:t>
          </a:r>
        </a:p>
      </dsp:txBody>
      <dsp:txXfrm>
        <a:off x="4950593" y="1968519"/>
        <a:ext cx="1363612" cy="681806"/>
      </dsp:txXfrm>
    </dsp:sp>
    <dsp:sp modelId="{7BB6C03B-B40D-47DA-B02E-821CB23C692A}">
      <dsp:nvSpPr>
        <dsp:cNvPr id="0" name=""/>
        <dsp:cNvSpPr/>
      </dsp:nvSpPr>
      <dsp:spPr>
        <a:xfrm>
          <a:off x="6600564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FFFF00"/>
              </a:solidFill>
            </a:rPr>
            <a:t>单链表删除</a:t>
          </a:r>
        </a:p>
      </dsp:txBody>
      <dsp:txXfrm>
        <a:off x="6600564" y="1968519"/>
        <a:ext cx="1363612" cy="681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AF5EC-5D6A-4575-9A13-4173F76DF85F}">
      <dsp:nvSpPr>
        <dsp:cNvPr id="0" name=""/>
        <dsp:cNvSpPr/>
      </dsp:nvSpPr>
      <dsp:spPr>
        <a:xfrm>
          <a:off x="3946375" y="1397567"/>
          <a:ext cx="3335996" cy="57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72"/>
              </a:lnTo>
              <a:lnTo>
                <a:pt x="3335996" y="427772"/>
              </a:lnTo>
              <a:lnTo>
                <a:pt x="3335996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BB2B2-7474-43F5-9C03-F479ABF5594C}">
      <dsp:nvSpPr>
        <dsp:cNvPr id="0" name=""/>
        <dsp:cNvSpPr/>
      </dsp:nvSpPr>
      <dsp:spPr>
        <a:xfrm>
          <a:off x="3946375" y="1397567"/>
          <a:ext cx="1686025" cy="570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772"/>
              </a:lnTo>
              <a:lnTo>
                <a:pt x="1686025" y="427772"/>
              </a:lnTo>
              <a:lnTo>
                <a:pt x="1686025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26C34-3D99-489E-9BBA-8BAFF93680A7}">
      <dsp:nvSpPr>
        <dsp:cNvPr id="0" name=""/>
        <dsp:cNvSpPr/>
      </dsp:nvSpPr>
      <dsp:spPr>
        <a:xfrm>
          <a:off x="3900655" y="1397567"/>
          <a:ext cx="91440" cy="5709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7772"/>
              </a:lnTo>
              <a:lnTo>
                <a:pt x="81773" y="427772"/>
              </a:lnTo>
              <a:lnTo>
                <a:pt x="81773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6FE67-90A4-422E-B119-B8CE1CC8A54C}">
      <dsp:nvSpPr>
        <dsp:cNvPr id="0" name=""/>
        <dsp:cNvSpPr/>
      </dsp:nvSpPr>
      <dsp:spPr>
        <a:xfrm>
          <a:off x="2332457" y="1397567"/>
          <a:ext cx="1613917" cy="570951"/>
        </a:xfrm>
        <a:custGeom>
          <a:avLst/>
          <a:gdLst/>
          <a:ahLst/>
          <a:cxnLst/>
          <a:rect l="0" t="0" r="0" b="0"/>
          <a:pathLst>
            <a:path>
              <a:moveTo>
                <a:pt x="1613917" y="0"/>
              </a:moveTo>
              <a:lnTo>
                <a:pt x="1613917" y="427772"/>
              </a:lnTo>
              <a:lnTo>
                <a:pt x="0" y="427772"/>
              </a:lnTo>
              <a:lnTo>
                <a:pt x="0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DAC0E-BE0B-4B86-A20C-FC75D606ED2D}">
      <dsp:nvSpPr>
        <dsp:cNvPr id="0" name=""/>
        <dsp:cNvSpPr/>
      </dsp:nvSpPr>
      <dsp:spPr>
        <a:xfrm>
          <a:off x="682486" y="1397567"/>
          <a:ext cx="3263888" cy="570951"/>
        </a:xfrm>
        <a:custGeom>
          <a:avLst/>
          <a:gdLst/>
          <a:ahLst/>
          <a:cxnLst/>
          <a:rect l="0" t="0" r="0" b="0"/>
          <a:pathLst>
            <a:path>
              <a:moveTo>
                <a:pt x="3263888" y="0"/>
              </a:moveTo>
              <a:lnTo>
                <a:pt x="3263888" y="427772"/>
              </a:lnTo>
              <a:lnTo>
                <a:pt x="0" y="427772"/>
              </a:lnTo>
              <a:lnTo>
                <a:pt x="0" y="5709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87E2B-09BD-43ED-B248-A0B41342F8E0}">
      <dsp:nvSpPr>
        <dsp:cNvPr id="0" name=""/>
        <dsp:cNvSpPr/>
      </dsp:nvSpPr>
      <dsp:spPr>
        <a:xfrm>
          <a:off x="3264568" y="715761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基本运算</a:t>
          </a:r>
        </a:p>
      </dsp:txBody>
      <dsp:txXfrm>
        <a:off x="3264568" y="715761"/>
        <a:ext cx="1363612" cy="681806"/>
      </dsp:txXfrm>
    </dsp:sp>
    <dsp:sp modelId="{F9DD8272-AE62-42DC-8988-B46ABB9AFC21}">
      <dsp:nvSpPr>
        <dsp:cNvPr id="0" name=""/>
        <dsp:cNvSpPr/>
      </dsp:nvSpPr>
      <dsp:spPr>
        <a:xfrm>
          <a:off x="680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求单链表的长度</a:t>
          </a:r>
        </a:p>
      </dsp:txBody>
      <dsp:txXfrm>
        <a:off x="680" y="1968519"/>
        <a:ext cx="1363612" cy="681806"/>
      </dsp:txXfrm>
    </dsp:sp>
    <dsp:sp modelId="{06796EBD-0092-4592-B7F1-18401AAC6CF1}">
      <dsp:nvSpPr>
        <dsp:cNvPr id="0" name=""/>
        <dsp:cNvSpPr/>
      </dsp:nvSpPr>
      <dsp:spPr>
        <a:xfrm>
          <a:off x="1650651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solidFill>
                <a:schemeClr val="bg1"/>
              </a:solidFill>
            </a:rPr>
            <a:t>建立单链表</a:t>
          </a:r>
        </a:p>
      </dsp:txBody>
      <dsp:txXfrm>
        <a:off x="1650651" y="1968519"/>
        <a:ext cx="1363612" cy="681806"/>
      </dsp:txXfrm>
    </dsp:sp>
    <dsp:sp modelId="{B92C3A50-0BA7-42E8-894F-157A0C430B5F}">
      <dsp:nvSpPr>
        <dsp:cNvPr id="0" name=""/>
        <dsp:cNvSpPr/>
      </dsp:nvSpPr>
      <dsp:spPr>
        <a:xfrm>
          <a:off x="3300622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单链表查找</a:t>
          </a:r>
        </a:p>
      </dsp:txBody>
      <dsp:txXfrm>
        <a:off x="3300622" y="1968519"/>
        <a:ext cx="1363612" cy="681806"/>
      </dsp:txXfrm>
    </dsp:sp>
    <dsp:sp modelId="{C644B7EC-BA76-4FC4-A4E4-5D5482EFB862}">
      <dsp:nvSpPr>
        <dsp:cNvPr id="0" name=""/>
        <dsp:cNvSpPr/>
      </dsp:nvSpPr>
      <dsp:spPr>
        <a:xfrm>
          <a:off x="4950593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单链表插入</a:t>
          </a:r>
        </a:p>
      </dsp:txBody>
      <dsp:txXfrm>
        <a:off x="4950593" y="1968519"/>
        <a:ext cx="1363612" cy="681806"/>
      </dsp:txXfrm>
    </dsp:sp>
    <dsp:sp modelId="{7BB6C03B-B40D-47DA-B02E-821CB23C692A}">
      <dsp:nvSpPr>
        <dsp:cNvPr id="0" name=""/>
        <dsp:cNvSpPr/>
      </dsp:nvSpPr>
      <dsp:spPr>
        <a:xfrm>
          <a:off x="6600564" y="1968519"/>
          <a:ext cx="1363612" cy="681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单链表删除</a:t>
          </a:r>
        </a:p>
      </dsp:txBody>
      <dsp:txXfrm>
        <a:off x="6600564" y="1968519"/>
        <a:ext cx="1363612" cy="681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74AE-0E5C-4933-9F7F-A2E455558F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8DC50-7547-4C2F-ADE7-16EE32F44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注意：这个算法很好的表达了链表的结构，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循环，  </a:t>
            </a:r>
            <a:r>
              <a:rPr lang="en-US" altLang="zh-CN" dirty="0"/>
              <a:t>for</a:t>
            </a:r>
            <a:r>
              <a:rPr lang="zh-CN" altLang="en-US" dirty="0"/>
              <a:t>循环，  哪个更适合链表？</a:t>
            </a:r>
            <a:r>
              <a:rPr lang="en-US" altLang="zh-CN" dirty="0"/>
              <a:t>while</a:t>
            </a:r>
            <a:r>
              <a:rPr lang="zh-CN" altLang="en-US" dirty="0"/>
              <a:t>，   </a:t>
            </a:r>
            <a:endParaRPr lang="en-US" altLang="zh-CN" dirty="0"/>
          </a:p>
          <a:p>
            <a:r>
              <a:rPr lang="zh-CN" altLang="en-US" dirty="0"/>
              <a:t>链表是动态变化中数出来的， </a:t>
            </a:r>
            <a:endParaRPr lang="en-US" altLang="zh-CN" dirty="0"/>
          </a:p>
          <a:p>
            <a:r>
              <a:rPr lang="zh-CN" altLang="en-US"/>
              <a:t>多思考，多问一些为什么？ 两个具有相似功能的操作或函数，在具体应用中有什么样的差别， 这里就显现出来了，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上次课讲了基本运算的前两个：求单链表的长度和建立</a:t>
            </a:r>
            <a:r>
              <a:rPr lang="zh-CN" altLang="en-US"/>
              <a:t>单链表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板书：单链表的建立是一种动态申请结构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从一个空表开始，重复读入数据，生成新节点，将读入数据存放到新结点的数据域中，然后将新结点插入</a:t>
            </a:r>
            <a:endParaRPr lang="en-US" altLang="zh-CN" sz="1200" dirty="0"/>
          </a:p>
          <a:p>
            <a:r>
              <a:rPr lang="zh-CN" altLang="en-US" sz="1200" dirty="0"/>
              <a:t>到当前链表的表头结点之后，直至读入结束标志为止。</a:t>
            </a:r>
            <a:endParaRPr lang="zh-CN" altLang="en-US" sz="1200" dirty="0"/>
          </a:p>
          <a:p>
            <a:endParaRPr lang="en-US" altLang="zh-CN" dirty="0"/>
          </a:p>
          <a:p>
            <a:r>
              <a:rPr lang="zh-CN" altLang="en-US" dirty="0"/>
              <a:t>板书 一步一步展示这一过程  用一个例子表达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什么时候停止呢？</a:t>
            </a:r>
            <a:r>
              <a:rPr lang="en-US" altLang="zh-CN" dirty="0"/>
              <a:t>Malloc </a:t>
            </a:r>
            <a:r>
              <a:rPr lang="zh-CN" altLang="en-US" dirty="0"/>
              <a:t>不能再申请的时候就会停止， 这是动态申请结构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从一个空表开始，重复读入数据，生成新节点，将读入数据存放到新结点的数据域中，然后将新结点插入</a:t>
            </a:r>
            <a:endParaRPr lang="en-US" altLang="zh-CN" sz="1200" dirty="0"/>
          </a:p>
          <a:p>
            <a:r>
              <a:rPr lang="zh-CN" altLang="en-US" sz="1200" dirty="0"/>
              <a:t>到当前链表的表头结点之后，直至读入结束标志为止。</a:t>
            </a:r>
            <a:endParaRPr lang="zh-CN" altLang="en-US" sz="1200" dirty="0"/>
          </a:p>
          <a:p>
            <a:endParaRPr lang="en-US" altLang="zh-CN" dirty="0"/>
          </a:p>
          <a:p>
            <a:r>
              <a:rPr lang="zh-CN" altLang="en-US" dirty="0"/>
              <a:t>板书 一步一步展示这一过程  用一个例子表达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什么时候停止呢？</a:t>
            </a:r>
            <a:r>
              <a:rPr lang="en-US" altLang="zh-CN" dirty="0"/>
              <a:t>Malloc </a:t>
            </a:r>
            <a:r>
              <a:rPr lang="zh-CN" altLang="en-US" dirty="0"/>
              <a:t>不能再申请的时候就会停止， 这是动态申请结构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从一个空表开始，重复读入数据，生成新节点，将读入数据存放到新结点的数据域中，然后将新结点插入</a:t>
            </a:r>
            <a:endParaRPr lang="en-US" altLang="zh-CN" sz="1200" dirty="0"/>
          </a:p>
          <a:p>
            <a:r>
              <a:rPr lang="zh-CN" altLang="en-US" sz="1200" dirty="0"/>
              <a:t>到当前链表的表头结点之后，直至读入结束标志为止。</a:t>
            </a:r>
            <a:endParaRPr lang="zh-CN" altLang="en-US" sz="1200" dirty="0"/>
          </a:p>
          <a:p>
            <a:endParaRPr lang="en-US" altLang="zh-CN" dirty="0"/>
          </a:p>
          <a:p>
            <a:r>
              <a:rPr lang="zh-CN" altLang="en-US" dirty="0"/>
              <a:t>板书：</a:t>
            </a:r>
            <a:endParaRPr lang="en-US" altLang="zh-CN" dirty="0"/>
          </a:p>
          <a:p>
            <a:r>
              <a:rPr lang="zh-CN" altLang="en-US" dirty="0"/>
              <a:t>头插入法：新生成结点先连接已存在的链表第一个元素，再将表头指向新结点</a:t>
            </a:r>
            <a:endParaRPr lang="en-US" altLang="zh-CN" dirty="0"/>
          </a:p>
          <a:p>
            <a:r>
              <a:rPr lang="zh-CN" altLang="en-US" dirty="0"/>
              <a:t>避免表首元结点的地址丢失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什么时候停止呢？</a:t>
            </a:r>
            <a:r>
              <a:rPr lang="en-US" altLang="zh-CN" dirty="0"/>
              <a:t>Malloc </a:t>
            </a:r>
            <a:r>
              <a:rPr lang="zh-CN" altLang="en-US" dirty="0"/>
              <a:t>不能再申请的时候就会停止， 这是动态申请结构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板书：       </a:t>
            </a:r>
            <a:endParaRPr lang="en-US" altLang="zh-CN" dirty="0"/>
          </a:p>
          <a:p>
            <a:r>
              <a:rPr lang="zh-CN" altLang="en-US" dirty="0"/>
              <a:t>单链表逆置：</a:t>
            </a:r>
            <a:endParaRPr lang="en-US" altLang="zh-CN" dirty="0"/>
          </a:p>
          <a:p>
            <a:r>
              <a:rPr lang="zh-CN" altLang="en-US" dirty="0"/>
              <a:t>从表头依次读取数据元素</a:t>
            </a:r>
            <a:endParaRPr lang="en-US" altLang="zh-CN" dirty="0"/>
          </a:p>
          <a:p>
            <a:r>
              <a:rPr lang="zh-CN" altLang="en-US" dirty="0"/>
              <a:t>采用头插入法实现新链表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键盘输入 </a:t>
            </a:r>
            <a:r>
              <a:rPr lang="en-US" altLang="zh-CN" dirty="0"/>
              <a:t>-----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从一个链表读取元素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上次课讲了基本运算的前两个：求单链表的长度和建立</a:t>
            </a:r>
            <a:r>
              <a:rPr lang="zh-CN" altLang="en-US"/>
              <a:t>单链表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上次课讲了基本运算的前两个：求单链表的长度和建立</a:t>
            </a:r>
            <a:r>
              <a:rPr lang="zh-CN" altLang="en-US"/>
              <a:t>单链表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注意：网络视频中表达得有一些小问题要当心。表述的顺序要正确。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注意：网络视频中表达得有一些小问题要当心。表述的顺序要正确。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上次课讲了基本运算的前两个：求单链表的长度和建立</a:t>
            </a:r>
            <a:r>
              <a:rPr lang="zh-CN" altLang="en-US"/>
              <a:t>单链表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板书： </a:t>
            </a:r>
            <a:r>
              <a:rPr lang="en-US" altLang="zh-CN" sz="1200" dirty="0"/>
              <a:t>H</a:t>
            </a:r>
            <a:r>
              <a:rPr lang="zh-CN" altLang="en-US" sz="1200" dirty="0"/>
              <a:t>头指针，  </a:t>
            </a:r>
            <a:r>
              <a:rPr lang="en-US" altLang="zh-CN" sz="1200" dirty="0"/>
              <a:t>A </a:t>
            </a:r>
            <a:r>
              <a:rPr lang="zh-CN" altLang="en-US" sz="1200" dirty="0"/>
              <a:t>首元结点     </a:t>
            </a:r>
            <a:r>
              <a:rPr lang="en-US" altLang="zh-CN" sz="1200" dirty="0"/>
              <a:t>E</a:t>
            </a:r>
            <a:r>
              <a:rPr lang="zh-CN" altLang="en-US" sz="1200" dirty="0"/>
              <a:t>尾结点</a:t>
            </a:r>
            <a:endParaRPr lang="en-US" altLang="zh-CN" sz="1200" dirty="0"/>
          </a:p>
          <a:p>
            <a:r>
              <a:rPr lang="en-US" altLang="zh-CN" sz="1200" dirty="0"/>
              <a:t>H</a:t>
            </a:r>
            <a:r>
              <a:rPr lang="zh-CN" altLang="en-US" sz="1200" dirty="0"/>
              <a:t>中的数据域在表达的时候不设定值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部分工具环境下没有指针类型，如何实现链表呢？ 采用静态链表</a:t>
            </a:r>
            <a:endParaRPr lang="en-US" altLang="zh-CN" dirty="0"/>
          </a:p>
          <a:p>
            <a:pPr lvl="0"/>
            <a:r>
              <a:rPr lang="zh-CN" altLang="en-US" dirty="0"/>
              <a:t>用数组模拟实现的链表 就是静态链表</a:t>
            </a:r>
            <a:endParaRPr lang="en-US" altLang="zh-CN" dirty="0"/>
          </a:p>
          <a:p>
            <a:pPr lvl="0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部分工具环境下没有指针类型，如何实现链表呢？ 采用静态链表</a:t>
            </a:r>
            <a:endParaRPr lang="en-US" altLang="zh-CN" dirty="0"/>
          </a:p>
          <a:p>
            <a:pPr lvl="0"/>
            <a:r>
              <a:rPr lang="zh-CN" altLang="en-US" dirty="0"/>
              <a:t>用数组模拟实现的链表 就是静态链表</a:t>
            </a:r>
            <a:endParaRPr lang="en-US" altLang="zh-CN" dirty="0"/>
          </a:p>
          <a:p>
            <a:pPr lvl="0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更多的是理解， 可能后续不使用，但是需要知道有这么回事儿</a:t>
            </a:r>
            <a:endParaRPr lang="en-US" altLang="zh-CN" dirty="0"/>
          </a:p>
          <a:p>
            <a:pPr lvl="0"/>
            <a:r>
              <a:rPr lang="zh-CN" altLang="en-US" dirty="0"/>
              <a:t>注意这一部分教材与视频略有差异，以教材为主。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08363" y="849313"/>
            <a:ext cx="3057525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your attentions.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754D-AB13-4A80-B6E4-342A5DABBA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板书： 链表的结构是动态变化的， 是任意配置的，   因此，“数“的时候必须从头开始， 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D957-2DDF-4A79-AA72-9CA3369E4F2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5613F-E885-49A4-960B-60850563FAA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6995-6A61-480B-9DF4-3A138B2A49E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1507" name="组合 9"/>
          <p:cNvGrpSpPr/>
          <p:nvPr/>
        </p:nvGrpSpPr>
        <p:grpSpPr>
          <a:xfrm>
            <a:off x="7243763" y="117475"/>
            <a:ext cx="1562100" cy="488950"/>
            <a:chOff x="158385" y="286693"/>
            <a:chExt cx="2644699" cy="621357"/>
          </a:xfrm>
        </p:grpSpPr>
        <p:pic>
          <p:nvPicPr>
            <p:cNvPr id="21508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02" y="350462"/>
              <a:ext cx="1963082" cy="4938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509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" y="286693"/>
              <a:ext cx="622312" cy="6213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4857" y="6305551"/>
            <a:ext cx="10358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1500" b="1" smtClean="0">
                <a:solidFill>
                  <a:srgbClr val="0070C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69545D8F-60A7-4E6D-ACCF-B2C5E62627A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53BE-F25D-4751-849A-306C60A3F3F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74856-B42C-4E68-8079-55F63B284AD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DBB9C-91DC-4EFE-892A-595E6744A68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F003-9E4E-41A3-93B5-64651B794C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CC06-97B9-4BE5-AFAB-61FC87D01C9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8CE7-124C-4492-9C61-14917FBA4CEB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D8F53-2B34-43C4-A741-157269B6EAD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351A-C2D5-4536-BABF-3D89B83E758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C61C-0927-45A5-9460-D67BE396322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mailto:wangbingshu@nwpu.edu.cn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6" Type="http://schemas.openxmlformats.org/officeDocument/2006/relationships/image" Target="../media/image36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4.xml"/><Relationship Id="rId26" Type="http://schemas.openxmlformats.org/officeDocument/2006/relationships/tags" Target="../tags/tag13.xml"/><Relationship Id="rId25" Type="http://schemas.openxmlformats.org/officeDocument/2006/relationships/tags" Target="../tags/tag12.xml"/><Relationship Id="rId24" Type="http://schemas.openxmlformats.org/officeDocument/2006/relationships/tags" Target="../tags/tag11.xml"/><Relationship Id="rId23" Type="http://schemas.openxmlformats.org/officeDocument/2006/relationships/image" Target="../media/image17.png"/><Relationship Id="rId22" Type="http://schemas.openxmlformats.org/officeDocument/2006/relationships/tags" Target="../tags/tag10.xml"/><Relationship Id="rId21" Type="http://schemas.openxmlformats.org/officeDocument/2006/relationships/tags" Target="../tags/tag9.xml"/><Relationship Id="rId20" Type="http://schemas.openxmlformats.org/officeDocument/2006/relationships/image" Target="../media/image16.png"/><Relationship Id="rId2" Type="http://schemas.openxmlformats.org/officeDocument/2006/relationships/image" Target="../media/image6.png"/><Relationship Id="rId19" Type="http://schemas.openxmlformats.org/officeDocument/2006/relationships/tags" Target="../tags/tag8.xml"/><Relationship Id="rId18" Type="http://schemas.openxmlformats.org/officeDocument/2006/relationships/tags" Target="../tags/tag7.xml"/><Relationship Id="rId17" Type="http://schemas.openxmlformats.org/officeDocument/2006/relationships/image" Target="../media/image15.png"/><Relationship Id="rId16" Type="http://schemas.openxmlformats.org/officeDocument/2006/relationships/tags" Target="../tags/tag6.xml"/><Relationship Id="rId15" Type="http://schemas.openxmlformats.org/officeDocument/2006/relationships/tags" Target="../tags/tag5.xml"/><Relationship Id="rId14" Type="http://schemas.openxmlformats.org/officeDocument/2006/relationships/image" Target="../media/image14.png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13.png"/><Relationship Id="rId10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07348" y="1755199"/>
            <a:ext cx="525015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000000"/>
                </a:solidFill>
              </a:rPr>
              <a:t>Data Structures</a:t>
            </a:r>
            <a:endParaRPr lang="en-US" altLang="zh-CN" sz="6000" kern="100" dirty="0">
              <a:solidFill>
                <a:srgbClr val="0000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0" y="6662345"/>
            <a:ext cx="9144000" cy="18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0" y="-1"/>
            <a:ext cx="9144000" cy="923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7262" cy="10236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72001" y="12875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School of Software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9359" y="2857970"/>
            <a:ext cx="4129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for undergraduates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23096" y="4431224"/>
            <a:ext cx="396726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Bingshu Wang</a:t>
            </a:r>
            <a:r>
              <a:rPr lang="en-US" altLang="zh-CN" sz="2800" dirty="0">
                <a:latin typeface="NimbusRomNo9L-Regu"/>
              </a:rPr>
              <a:t> </a:t>
            </a:r>
            <a:r>
              <a:rPr lang="zh-CN" altLang="en-US" sz="2800" dirty="0">
                <a:latin typeface="NimbusRomNo9L-Regu"/>
              </a:rPr>
              <a:t>（王兵书）</a:t>
            </a:r>
            <a:endParaRPr lang="en-US" altLang="zh-CN" sz="2800" dirty="0">
              <a:latin typeface="NimbusRomNo9L-Regu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877" y="6127588"/>
            <a:ext cx="502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Email</a:t>
            </a:r>
            <a:r>
              <a:rPr lang="zh-CN" altLang="en-US" sz="2400" dirty="0"/>
              <a:t>：</a:t>
            </a:r>
            <a:r>
              <a:rPr lang="en-US" altLang="zh-CN" sz="2400" dirty="0">
                <a:hlinkClick r:id="rId2"/>
              </a:rPr>
              <a:t>wangbingshu@nwpu.edu.cn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870" y="115293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求单链表的长度算法：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775795" y="1443841"/>
            <a:ext cx="394050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 </a:t>
            </a:r>
            <a:r>
              <a:rPr lang="en-US" altLang="zh-CN" dirty="0" err="1"/>
              <a:t>ListLength</a:t>
            </a:r>
            <a:r>
              <a:rPr lang="en-US" altLang="zh-CN" dirty="0"/>
              <a:t>(</a:t>
            </a:r>
            <a:r>
              <a:rPr lang="en-US" altLang="zh-CN" dirty="0" err="1"/>
              <a:t>LinkList</a:t>
            </a:r>
            <a:r>
              <a:rPr lang="en-US" altLang="zh-CN" dirty="0"/>
              <a:t> L)</a:t>
            </a:r>
            <a:endParaRPr lang="en-US" altLang="zh-CN" dirty="0"/>
          </a:p>
          <a:p>
            <a:r>
              <a:rPr lang="en-US" altLang="zh-CN" dirty="0"/>
              <a:t>/*</a:t>
            </a:r>
            <a:r>
              <a:rPr lang="zh-CN" altLang="en-US" dirty="0"/>
              <a:t>本算法用来求带头节点的</a:t>
            </a:r>
            <a:endParaRPr lang="en-US" altLang="zh-CN" dirty="0"/>
          </a:p>
          <a:p>
            <a:r>
              <a:rPr lang="zh-CN" altLang="en-US" dirty="0"/>
              <a:t>单链表</a:t>
            </a:r>
            <a:r>
              <a:rPr lang="en-US" altLang="zh-CN" dirty="0"/>
              <a:t>L</a:t>
            </a:r>
            <a:r>
              <a:rPr lang="zh-CN" altLang="en-US" dirty="0"/>
              <a:t>的单链表长度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      Node *p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p=L-&gt;next;</a:t>
            </a:r>
            <a:endParaRPr lang="en-US" altLang="zh-CN" dirty="0"/>
          </a:p>
          <a:p>
            <a:r>
              <a:rPr lang="en-US" altLang="zh-CN" dirty="0"/>
              <a:t>         j=0;    /*</a:t>
            </a:r>
            <a:r>
              <a:rPr lang="zh-CN" altLang="en-US" dirty="0"/>
              <a:t>用来存放单链表的长度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    while(p!=NULL)</a:t>
            </a:r>
            <a:endParaRPr lang="en-US" altLang="zh-CN" dirty="0"/>
          </a:p>
          <a:p>
            <a:r>
              <a:rPr lang="en-US" altLang="zh-CN" dirty="0"/>
              <a:t>         {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              </a:t>
            </a:r>
            <a:r>
              <a:rPr lang="en-US" altLang="zh-CN" dirty="0" err="1">
                <a:solidFill>
                  <a:srgbClr val="FF0000"/>
                </a:solidFill>
              </a:rPr>
              <a:t>j++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        p=p-&gt;next;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         }</a:t>
            </a:r>
            <a:endParaRPr lang="en-US" altLang="zh-CN" dirty="0"/>
          </a:p>
          <a:p>
            <a:r>
              <a:rPr lang="en-US" altLang="zh-CN" dirty="0"/>
              <a:t>         return j;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892583" y="203645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1396166" y="203645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500255" y="203645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3003838" y="203645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912524" y="355743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1416107" y="355743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898022" y="50554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401605" y="50554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27703" y="1594419"/>
            <a:ext cx="4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</a:t>
            </a:r>
            <a:endParaRPr lang="zh-CN" altLang="en-US" sz="2400" dirty="0"/>
          </a:p>
        </p:txBody>
      </p:sp>
      <p:cxnSp>
        <p:nvCxnSpPr>
          <p:cNvPr id="22" name="连接符: 肘形 21"/>
          <p:cNvCxnSpPr/>
          <p:nvPr/>
        </p:nvCxnSpPr>
        <p:spPr>
          <a:xfrm rot="16200000" flipH="1">
            <a:off x="3108837" y="2413623"/>
            <a:ext cx="906828" cy="492765"/>
          </a:xfrm>
          <a:prstGeom prst="bentConnector3">
            <a:avLst>
              <a:gd name="adj1" fmla="val 237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/>
          <p:nvPr/>
        </p:nvCxnSpPr>
        <p:spPr>
          <a:xfrm rot="16200000" flipH="1">
            <a:off x="607523" y="2006795"/>
            <a:ext cx="256358" cy="236144"/>
          </a:xfrm>
          <a:prstGeom prst="bentConnector3">
            <a:avLst>
              <a:gd name="adj1" fmla="val 963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2530984" y="355743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3034567" y="355743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2994229" y="505919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3497812" y="505919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7" name="连接符: 肘形 46"/>
          <p:cNvCxnSpPr>
            <a:endCxn id="12" idx="1"/>
          </p:cNvCxnSpPr>
          <p:nvPr/>
        </p:nvCxnSpPr>
        <p:spPr>
          <a:xfrm rot="10800000" flipV="1">
            <a:off x="912525" y="3110766"/>
            <a:ext cx="922677" cy="632090"/>
          </a:xfrm>
          <a:prstGeom prst="bentConnector3">
            <a:avLst>
              <a:gd name="adj1" fmla="val 124776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1648167" y="4626584"/>
            <a:ext cx="2160467" cy="115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2566792" y="2018362"/>
                <a:ext cx="24807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92" y="2018362"/>
                <a:ext cx="248074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49" t="-108" r="-3875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/>
              <p:cNvSpPr txBox="1"/>
              <p:nvPr/>
            </p:nvSpPr>
            <p:spPr>
              <a:xfrm>
                <a:off x="915722" y="3555347"/>
                <a:ext cx="3200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22" y="3555347"/>
                <a:ext cx="320023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6" t="-200" r="-24990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2639991" y="3552606"/>
                <a:ext cx="3200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91" y="3552606"/>
                <a:ext cx="320023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92" t="-135" r="-24914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903798" y="5050809"/>
                <a:ext cx="5284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98" y="5050809"/>
                <a:ext cx="528414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37" t="-6" r="-14246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/>
              <p:cNvSpPr txBox="1"/>
              <p:nvPr/>
            </p:nvSpPr>
            <p:spPr>
              <a:xfrm>
                <a:off x="2931610" y="5011310"/>
                <a:ext cx="622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610" y="5011310"/>
                <a:ext cx="62277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72" t="-142" r="46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箭头连接符 81"/>
          <p:cNvCxnSpPr>
            <a:endCxn id="10" idx="1"/>
          </p:cNvCxnSpPr>
          <p:nvPr/>
        </p:nvCxnSpPr>
        <p:spPr>
          <a:xfrm>
            <a:off x="1735464" y="2221876"/>
            <a:ext cx="7647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1817606" y="3753942"/>
            <a:ext cx="7647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/>
          <p:nvPr/>
        </p:nvCxnSpPr>
        <p:spPr>
          <a:xfrm rot="16200000" flipH="1">
            <a:off x="3171342" y="3995088"/>
            <a:ext cx="883728" cy="403014"/>
          </a:xfrm>
          <a:prstGeom prst="bentConnector3">
            <a:avLst>
              <a:gd name="adj1" fmla="val -106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连接符: 肘形 84"/>
          <p:cNvCxnSpPr>
            <a:endCxn id="14" idx="1"/>
          </p:cNvCxnSpPr>
          <p:nvPr/>
        </p:nvCxnSpPr>
        <p:spPr>
          <a:xfrm rot="10800000" flipV="1">
            <a:off x="898022" y="4641978"/>
            <a:ext cx="649608" cy="598896"/>
          </a:xfrm>
          <a:prstGeom prst="bentConnector3">
            <a:avLst>
              <a:gd name="adj1" fmla="val 13519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734312" y="3110766"/>
            <a:ext cx="2074322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2582397" y="5232298"/>
            <a:ext cx="4010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2129734" y="5249039"/>
            <a:ext cx="401034" cy="0"/>
          </a:xfrm>
          <a:prstGeom prst="straightConnector1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1735464" y="5249039"/>
            <a:ext cx="361989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475937" y="15766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2778259" y="1719622"/>
            <a:ext cx="0" cy="316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2500254" y="2417250"/>
            <a:ext cx="549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j=1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951607" y="3949103"/>
            <a:ext cx="78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j=2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2446929" y="3923663"/>
            <a:ext cx="78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j=3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2923145" y="5473311"/>
            <a:ext cx="78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j=n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864310" y="5438950"/>
            <a:ext cx="78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j=i+1</a:t>
            </a:r>
            <a:endParaRPr lang="zh-CN" altLang="en-US" dirty="0"/>
          </a:p>
        </p:txBody>
      </p:sp>
      <p:sp>
        <p:nvSpPr>
          <p:cNvPr id="106" name="文本框 105"/>
          <p:cNvSpPr txBox="1"/>
          <p:nvPr/>
        </p:nvSpPr>
        <p:spPr>
          <a:xfrm>
            <a:off x="965790" y="46503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1268112" y="4733975"/>
            <a:ext cx="0" cy="316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2996471" y="46265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3298793" y="4733975"/>
            <a:ext cx="0" cy="316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文本框 143"/>
              <p:cNvSpPr txBox="1"/>
              <p:nvPr/>
            </p:nvSpPr>
            <p:spPr>
              <a:xfrm>
                <a:off x="3570283" y="5044827"/>
                <a:ext cx="3415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144" name="文本框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283" y="5044827"/>
                <a:ext cx="34156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92" t="-105" r="71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文本框 149"/>
          <p:cNvSpPr txBox="1"/>
          <p:nvPr/>
        </p:nvSpPr>
        <p:spPr>
          <a:xfrm>
            <a:off x="3687965" y="5478608"/>
            <a:ext cx="78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结束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951461" y="31214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1253783" y="3228875"/>
            <a:ext cx="0" cy="316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2530768" y="31309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2833090" y="3238343"/>
            <a:ext cx="0" cy="316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5209 0 L 0.05209 0 " pathEditMode="relative" ptsTypes="AAAA">
                                      <p:cBhvr>
                                        <p:cTn id="141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5209 0 L 0.05209 0 " pathEditMode="relative" ptsTypes="AAAA">
                                      <p:cBhvr>
                                        <p:cTn id="14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6" grpId="0"/>
      <p:bldP spid="106" grpId="1"/>
      <p:bldP spid="108" grpId="0"/>
      <p:bldP spid="108" grpId="1"/>
      <p:bldP spid="150" grpId="0"/>
      <p:bldP spid="58" grpId="0"/>
      <p:bldP spid="58" grpId="1"/>
      <p:bldP spid="61" grpId="0"/>
      <p:bldP spid="6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609752" y="1112533"/>
          <a:ext cx="7964858" cy="365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5861" y="1285460"/>
            <a:ext cx="42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建立单链表</a:t>
            </a:r>
            <a:r>
              <a:rPr lang="en-US" altLang="zh-CN" sz="2400" b="1" dirty="0">
                <a:solidFill>
                  <a:srgbClr val="0070C0"/>
                </a:solidFill>
              </a:rPr>
              <a:t>:</a:t>
            </a:r>
            <a:r>
              <a:rPr lang="zh-CN" altLang="en-US" sz="2400" dirty="0"/>
              <a:t>          </a:t>
            </a:r>
            <a:endParaRPr lang="en-US" altLang="zh-CN" sz="2400" dirty="0"/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1524000" y="29213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2027583" y="29213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3081130" y="339180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584713" y="339180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717776" y="384900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5221359" y="384900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6334541" y="432608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6838124" y="432608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1775791" y="3318543"/>
            <a:ext cx="4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586332" y="4767406"/>
            <a:ext cx="50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969567" y="4280115"/>
            <a:ext cx="414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B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363651" y="3849005"/>
            <a:ext cx="50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</a:t>
            </a:r>
            <a:endParaRPr lang="zh-CN" altLang="en-US" dirty="0"/>
          </a:p>
        </p:txBody>
      </p:sp>
      <p:cxnSp>
        <p:nvCxnSpPr>
          <p:cNvPr id="27" name="连接符: 肘形 26"/>
          <p:cNvCxnSpPr>
            <a:endCxn id="11" idx="1"/>
          </p:cNvCxnSpPr>
          <p:nvPr/>
        </p:nvCxnSpPr>
        <p:spPr>
          <a:xfrm>
            <a:off x="3962399" y="3577226"/>
            <a:ext cx="755377" cy="4571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/>
          <p:nvPr/>
        </p:nvCxnSpPr>
        <p:spPr>
          <a:xfrm>
            <a:off x="5618925" y="4080644"/>
            <a:ext cx="755377" cy="4571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/>
          <p:cNvCxnSpPr/>
          <p:nvPr/>
        </p:nvCxnSpPr>
        <p:spPr>
          <a:xfrm>
            <a:off x="2342321" y="3120027"/>
            <a:ext cx="755377" cy="4571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805265" y="1904296"/>
            <a:ext cx="2283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尾插入法建表</a:t>
            </a:r>
            <a:endParaRPr lang="zh-CN" altLang="en-US" sz="2400" dirty="0"/>
          </a:p>
        </p:txBody>
      </p:sp>
      <p:sp>
        <p:nvSpPr>
          <p:cNvPr id="33" name="文本框 32"/>
          <p:cNvSpPr txBox="1"/>
          <p:nvPr/>
        </p:nvSpPr>
        <p:spPr>
          <a:xfrm>
            <a:off x="5290588" y="1904296"/>
            <a:ext cx="1799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 头插法建表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连接符: 肘形 23"/>
          <p:cNvCxnSpPr/>
          <p:nvPr/>
        </p:nvCxnSpPr>
        <p:spPr>
          <a:xfrm>
            <a:off x="7176048" y="4544013"/>
            <a:ext cx="755377" cy="4571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063345" y="4958032"/>
            <a:ext cx="95003" cy="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276232" y="4958032"/>
            <a:ext cx="95003" cy="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89119" y="4955771"/>
            <a:ext cx="95003" cy="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1126425" y="19612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1630008" y="19612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7540485" y="432906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8044068" y="432906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5812617" y="404109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6316200" y="404109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4005226" y="37223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4508809" y="37223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1378216" y="2358423"/>
            <a:ext cx="4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088054" y="3749415"/>
            <a:ext cx="50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C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882850" y="4042600"/>
            <a:ext cx="414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B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603433" y="4351581"/>
            <a:ext cx="50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</a:t>
            </a:r>
            <a:endParaRPr lang="zh-CN" altLang="en-US" dirty="0"/>
          </a:p>
        </p:txBody>
      </p:sp>
      <p:cxnSp>
        <p:nvCxnSpPr>
          <p:cNvPr id="27" name="连接符: 肘形 26"/>
          <p:cNvCxnSpPr/>
          <p:nvPr/>
        </p:nvCxnSpPr>
        <p:spPr>
          <a:xfrm>
            <a:off x="4886495" y="3922017"/>
            <a:ext cx="916512" cy="3156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endCxn id="25" idx="0"/>
          </p:cNvCxnSpPr>
          <p:nvPr/>
        </p:nvCxnSpPr>
        <p:spPr>
          <a:xfrm>
            <a:off x="1947093" y="2128151"/>
            <a:ext cx="5908132" cy="222343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/>
          <p:cNvCxnSpPr/>
          <p:nvPr/>
        </p:nvCxnSpPr>
        <p:spPr>
          <a:xfrm>
            <a:off x="1947093" y="2219313"/>
            <a:ext cx="755377" cy="4571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82484" y="1131737"/>
            <a:ext cx="2283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头插入法建表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连接符: 肘形 23"/>
          <p:cNvCxnSpPr/>
          <p:nvPr/>
        </p:nvCxnSpPr>
        <p:spPr>
          <a:xfrm>
            <a:off x="6662412" y="4188412"/>
            <a:ext cx="858854" cy="35366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88970" y="3075892"/>
            <a:ext cx="95003" cy="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001857" y="3075892"/>
            <a:ext cx="95003" cy="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214744" y="3073631"/>
            <a:ext cx="95003" cy="86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连接符: 肘形 33"/>
          <p:cNvCxnSpPr>
            <a:endCxn id="11" idx="0"/>
          </p:cNvCxnSpPr>
          <p:nvPr/>
        </p:nvCxnSpPr>
        <p:spPr>
          <a:xfrm>
            <a:off x="1948428" y="2141816"/>
            <a:ext cx="4115980" cy="18992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/>
          <p:nvPr/>
        </p:nvCxnSpPr>
        <p:spPr>
          <a:xfrm>
            <a:off x="3276567" y="3448830"/>
            <a:ext cx="755377" cy="4571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/>
          <p:cNvCxnSpPr/>
          <p:nvPr/>
        </p:nvCxnSpPr>
        <p:spPr>
          <a:xfrm>
            <a:off x="2002009" y="2128151"/>
            <a:ext cx="2271582" cy="1636999"/>
          </a:xfrm>
          <a:prstGeom prst="bentConnector3">
            <a:avLst>
              <a:gd name="adj1" fmla="val 999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16" grpId="0" animBg="1"/>
      <p:bldP spid="30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1648" y="989736"/>
            <a:ext cx="2546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头插入法建表：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421612" y="1037086"/>
            <a:ext cx="45250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LinkList</a:t>
            </a:r>
            <a:r>
              <a:rPr lang="en-US" altLang="zh-CN" dirty="0"/>
              <a:t> </a:t>
            </a:r>
            <a:r>
              <a:rPr lang="en-US" altLang="zh-CN" dirty="0" err="1"/>
              <a:t>CreateFromHead</a:t>
            </a:r>
            <a:r>
              <a:rPr lang="en-US" altLang="zh-CN" dirty="0"/>
              <a:t>(</a:t>
            </a:r>
            <a:r>
              <a:rPr lang="en-US" altLang="zh-CN" dirty="0" err="1"/>
              <a:t>LinkList</a:t>
            </a:r>
            <a:r>
              <a:rPr lang="en-US" altLang="zh-CN" dirty="0"/>
              <a:t> L)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 Node *s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char c;</a:t>
            </a:r>
            <a:endParaRPr lang="en-US" altLang="zh-CN" dirty="0"/>
          </a:p>
          <a:p>
            <a:r>
              <a:rPr lang="en-US" altLang="zh-CN" dirty="0"/>
              <a:t>     int flag =1; ;  /*</a:t>
            </a:r>
            <a:r>
              <a:rPr lang="zh-CN" altLang="en-US" dirty="0"/>
              <a:t>设置一个标志，初值为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当输入“</a:t>
            </a:r>
            <a:r>
              <a:rPr lang="en-US" altLang="zh-CN" dirty="0"/>
              <a:t>$</a:t>
            </a:r>
            <a:r>
              <a:rPr lang="zh-CN" altLang="en-US" dirty="0"/>
              <a:t>”时，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，建表结束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while(flag)</a:t>
            </a:r>
            <a:endParaRPr lang="en-US" altLang="zh-CN" dirty="0"/>
          </a:p>
          <a:p>
            <a:r>
              <a:rPr lang="en-US" altLang="zh-CN" dirty="0"/>
              <a:t>      {  </a:t>
            </a:r>
            <a:endParaRPr lang="en-US" altLang="zh-CN" dirty="0"/>
          </a:p>
          <a:p>
            <a:r>
              <a:rPr lang="en-US" altLang="zh-CN" dirty="0"/>
              <a:t>           c=</a:t>
            </a:r>
            <a:r>
              <a:rPr lang="en-US" altLang="zh-CN" dirty="0" err="1"/>
              <a:t>getchar</a:t>
            </a:r>
            <a:r>
              <a:rPr lang="en-US" altLang="zh-CN" dirty="0"/>
              <a:t>();</a:t>
            </a:r>
            <a:endParaRPr lang="en-US" altLang="zh-CN" dirty="0"/>
          </a:p>
          <a:p>
            <a:r>
              <a:rPr lang="en-US" altLang="zh-CN" dirty="0"/>
              <a:t>           if(c!=‘$’)</a:t>
            </a:r>
            <a:endParaRPr lang="en-US" altLang="zh-CN" dirty="0"/>
          </a:p>
          <a:p>
            <a:r>
              <a:rPr lang="en-US" altLang="zh-CN" dirty="0"/>
              <a:t>            {  </a:t>
            </a:r>
            <a:endParaRPr lang="en-US" altLang="zh-CN" dirty="0"/>
          </a:p>
          <a:p>
            <a:r>
              <a:rPr lang="en-US" altLang="zh-CN" dirty="0"/>
              <a:t>               s= (Node *)malloc(</a:t>
            </a:r>
            <a:r>
              <a:rPr lang="en-US" altLang="zh-CN" dirty="0" err="1"/>
              <a:t>sizeof</a:t>
            </a:r>
            <a:r>
              <a:rPr lang="en-US" altLang="zh-CN" dirty="0"/>
              <a:t>(Node)); </a:t>
            </a:r>
            <a:endParaRPr lang="en-US" altLang="zh-CN" dirty="0"/>
          </a:p>
          <a:p>
            <a:r>
              <a:rPr lang="en-US" altLang="zh-CN" dirty="0"/>
              <a:t>                 /*</a:t>
            </a:r>
            <a:r>
              <a:rPr lang="zh-CN" altLang="en-US" dirty="0"/>
              <a:t>为读入的字符分配存储空间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           s-&gt;data = c;</a:t>
            </a:r>
            <a:endParaRPr lang="en-US" altLang="zh-CN" dirty="0"/>
          </a:p>
          <a:p>
            <a:r>
              <a:rPr lang="en-US" altLang="zh-CN" dirty="0"/>
              <a:t>                s-&gt;next = L-&gt;next;</a:t>
            </a:r>
            <a:endParaRPr lang="en-US" altLang="zh-CN" dirty="0"/>
          </a:p>
          <a:p>
            <a:r>
              <a:rPr lang="en-US" altLang="zh-CN" dirty="0"/>
              <a:t>                L-&gt;next = s;</a:t>
            </a:r>
            <a:endParaRPr lang="en-US" altLang="zh-CN" dirty="0"/>
          </a:p>
          <a:p>
            <a:r>
              <a:rPr lang="en-US" altLang="zh-CN" dirty="0"/>
              <a:t>             }else</a:t>
            </a:r>
            <a:endParaRPr lang="en-US" altLang="zh-CN" dirty="0"/>
          </a:p>
          <a:p>
            <a:r>
              <a:rPr lang="en-US" altLang="zh-CN" dirty="0"/>
              <a:t>             {    flag = 0  }</a:t>
            </a:r>
            <a:endParaRPr lang="en-US" altLang="zh-CN" dirty="0"/>
          </a:p>
          <a:p>
            <a:r>
              <a:rPr lang="en-US" altLang="zh-CN" dirty="0"/>
              <a:t>        }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443346" y="211382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946929" y="211382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244873" y="1652164"/>
            <a:ext cx="4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</a:t>
            </a:r>
            <a:endParaRPr lang="zh-CN" altLang="en-US" sz="2400" dirty="0"/>
          </a:p>
        </p:txBody>
      </p:sp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2604127" y="61112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3107710" y="61112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文本框 47"/>
          <p:cNvSpPr txBox="1"/>
          <p:nvPr/>
        </p:nvSpPr>
        <p:spPr>
          <a:xfrm>
            <a:off x="1892532" y="6191052"/>
            <a:ext cx="289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103389" y="6323344"/>
            <a:ext cx="448387" cy="55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350644" y="55911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c=A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855117" y="1740767"/>
            <a:ext cx="155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L-&gt;next</a:t>
            </a:r>
            <a:endParaRPr lang="zh-CN" altLang="en-US" dirty="0"/>
          </a:p>
        </p:txBody>
      </p:sp>
      <p:cxnSp>
        <p:nvCxnSpPr>
          <p:cNvPr id="20" name="连接符: 肘形 19"/>
          <p:cNvCxnSpPr/>
          <p:nvPr/>
        </p:nvCxnSpPr>
        <p:spPr>
          <a:xfrm rot="16200000" flipH="1">
            <a:off x="169776" y="3452575"/>
            <a:ext cx="3856290" cy="1558765"/>
          </a:xfrm>
          <a:prstGeom prst="bentConnector3">
            <a:avLst>
              <a:gd name="adj1" fmla="val -1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904950" y="2125641"/>
                <a:ext cx="503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50" y="2125641"/>
                <a:ext cx="50358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5" t="-80" r="20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642672" y="6110834"/>
            <a:ext cx="321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556 -9.25926e-05 L 0.246528 0.58963 " pathEditMode="relative" rAng="0" ptsTypes="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" y="4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1648" y="989736"/>
            <a:ext cx="2546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头插入法建表：</a:t>
            </a:r>
            <a:endParaRPr lang="zh-CN" altLang="en-US" sz="2400" b="1" dirty="0"/>
          </a:p>
        </p:txBody>
      </p:sp>
      <p:graphicFrame>
        <p:nvGraphicFramePr>
          <p:cNvPr id="35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43346" y="211382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946929" y="211382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244873" y="1652164"/>
            <a:ext cx="4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</a:t>
            </a:r>
            <a:endParaRPr lang="zh-CN" altLang="en-US" sz="2400" dirty="0"/>
          </a:p>
        </p:txBody>
      </p:sp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2604127" y="61112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3107710" y="61112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文本框 47"/>
          <p:cNvSpPr txBox="1"/>
          <p:nvPr/>
        </p:nvSpPr>
        <p:spPr>
          <a:xfrm>
            <a:off x="303529" y="5249532"/>
            <a:ext cx="289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311031" y="5616248"/>
            <a:ext cx="448387" cy="55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945581" y="534697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1449164" y="534697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2" name="连接符: 肘形 21"/>
          <p:cNvCxnSpPr>
            <a:endCxn id="19" idx="0"/>
          </p:cNvCxnSpPr>
          <p:nvPr/>
        </p:nvCxnSpPr>
        <p:spPr>
          <a:xfrm rot="5400000">
            <a:off x="-320040" y="3826510"/>
            <a:ext cx="3037840" cy="3175"/>
          </a:xfrm>
          <a:prstGeom prst="bentConnector3">
            <a:avLst>
              <a:gd name="adj1" fmla="val 5002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156708" y="534697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c=B</a:t>
            </a:r>
            <a:endParaRPr lang="zh-CN" altLang="en-US" dirty="0"/>
          </a:p>
        </p:txBody>
      </p:sp>
      <p:cxnSp>
        <p:nvCxnSpPr>
          <p:cNvPr id="44" name="连接符: 肘形 43"/>
          <p:cNvCxnSpPr/>
          <p:nvPr/>
        </p:nvCxnSpPr>
        <p:spPr>
          <a:xfrm rot="16200000" flipH="1">
            <a:off x="169776" y="3452575"/>
            <a:ext cx="3856290" cy="1558765"/>
          </a:xfrm>
          <a:prstGeom prst="bentConnector3">
            <a:avLst>
              <a:gd name="adj1" fmla="val -1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/>
          <p:nvPr/>
        </p:nvCxnSpPr>
        <p:spPr>
          <a:xfrm>
            <a:off x="1674424" y="5616250"/>
            <a:ext cx="929703" cy="680424"/>
          </a:xfrm>
          <a:prstGeom prst="bentConnector3">
            <a:avLst>
              <a:gd name="adj1" fmla="val 273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5117" y="1741968"/>
            <a:ext cx="126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L-&gt;next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421612" y="1037086"/>
            <a:ext cx="45250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LinkList</a:t>
            </a:r>
            <a:r>
              <a:rPr lang="en-US" altLang="zh-CN" dirty="0"/>
              <a:t> </a:t>
            </a:r>
            <a:r>
              <a:rPr lang="en-US" altLang="zh-CN" dirty="0" err="1"/>
              <a:t>CreateFromHead</a:t>
            </a:r>
            <a:r>
              <a:rPr lang="en-US" altLang="zh-CN" dirty="0"/>
              <a:t>(</a:t>
            </a:r>
            <a:r>
              <a:rPr lang="en-US" altLang="zh-CN" dirty="0" err="1"/>
              <a:t>LinkList</a:t>
            </a:r>
            <a:r>
              <a:rPr lang="en-US" altLang="zh-CN" dirty="0"/>
              <a:t> L)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 Node *s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char c;</a:t>
            </a:r>
            <a:endParaRPr lang="en-US" altLang="zh-CN" dirty="0"/>
          </a:p>
          <a:p>
            <a:r>
              <a:rPr lang="en-US" altLang="zh-CN" dirty="0"/>
              <a:t>     int flag =1; ;  /*</a:t>
            </a:r>
            <a:r>
              <a:rPr lang="zh-CN" altLang="en-US" dirty="0"/>
              <a:t>设置一个标志，初值为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当输入“</a:t>
            </a:r>
            <a:r>
              <a:rPr lang="en-US" altLang="zh-CN" dirty="0"/>
              <a:t>$</a:t>
            </a:r>
            <a:r>
              <a:rPr lang="zh-CN" altLang="en-US" dirty="0"/>
              <a:t>”时，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，建表结束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while(flag)</a:t>
            </a:r>
            <a:endParaRPr lang="en-US" altLang="zh-CN" dirty="0"/>
          </a:p>
          <a:p>
            <a:r>
              <a:rPr lang="en-US" altLang="zh-CN" dirty="0"/>
              <a:t>      {  </a:t>
            </a:r>
            <a:endParaRPr lang="en-US" altLang="zh-CN" dirty="0"/>
          </a:p>
          <a:p>
            <a:r>
              <a:rPr lang="en-US" altLang="zh-CN" dirty="0"/>
              <a:t>           c=</a:t>
            </a:r>
            <a:r>
              <a:rPr lang="en-US" altLang="zh-CN" dirty="0" err="1"/>
              <a:t>getchar</a:t>
            </a:r>
            <a:r>
              <a:rPr lang="en-US" altLang="zh-CN" dirty="0"/>
              <a:t>();</a:t>
            </a:r>
            <a:endParaRPr lang="en-US" altLang="zh-CN" dirty="0"/>
          </a:p>
          <a:p>
            <a:r>
              <a:rPr lang="en-US" altLang="zh-CN" dirty="0"/>
              <a:t>           if(c!=‘$’)</a:t>
            </a:r>
            <a:endParaRPr lang="en-US" altLang="zh-CN" dirty="0"/>
          </a:p>
          <a:p>
            <a:r>
              <a:rPr lang="en-US" altLang="zh-CN" dirty="0"/>
              <a:t>            {  </a:t>
            </a:r>
            <a:endParaRPr lang="en-US" altLang="zh-CN" dirty="0"/>
          </a:p>
          <a:p>
            <a:r>
              <a:rPr lang="en-US" altLang="zh-CN" dirty="0"/>
              <a:t>               s= (Node *)malloc(</a:t>
            </a:r>
            <a:r>
              <a:rPr lang="en-US" altLang="zh-CN" dirty="0" err="1"/>
              <a:t>sizeof</a:t>
            </a:r>
            <a:r>
              <a:rPr lang="en-US" altLang="zh-CN" dirty="0"/>
              <a:t>(Node)); </a:t>
            </a:r>
            <a:endParaRPr lang="en-US" altLang="zh-CN" dirty="0"/>
          </a:p>
          <a:p>
            <a:r>
              <a:rPr lang="en-US" altLang="zh-CN" dirty="0"/>
              <a:t>                 /*</a:t>
            </a:r>
            <a:r>
              <a:rPr lang="zh-CN" altLang="en-US" dirty="0"/>
              <a:t>为读入的字符分配存储空间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           s-&gt;data = c;</a:t>
            </a:r>
            <a:endParaRPr lang="en-US" altLang="zh-CN" dirty="0"/>
          </a:p>
          <a:p>
            <a:r>
              <a:rPr lang="en-US" altLang="zh-CN" dirty="0"/>
              <a:t>                s-&gt;next = L-&gt;next;</a:t>
            </a:r>
            <a:endParaRPr lang="en-US" altLang="zh-CN" dirty="0"/>
          </a:p>
          <a:p>
            <a:r>
              <a:rPr lang="en-US" altLang="zh-CN" dirty="0"/>
              <a:t>                L-&gt;next = s;</a:t>
            </a:r>
            <a:endParaRPr lang="en-US" altLang="zh-CN" dirty="0"/>
          </a:p>
          <a:p>
            <a:r>
              <a:rPr lang="en-US" altLang="zh-CN" dirty="0"/>
              <a:t>             }else</a:t>
            </a:r>
            <a:endParaRPr lang="en-US" altLang="zh-CN" dirty="0"/>
          </a:p>
          <a:p>
            <a:r>
              <a:rPr lang="en-US" altLang="zh-CN" dirty="0"/>
              <a:t>             {    flag = 0  }</a:t>
            </a:r>
            <a:endParaRPr lang="en-US" altLang="zh-CN" dirty="0"/>
          </a:p>
          <a:p>
            <a:r>
              <a:rPr lang="en-US" altLang="zh-CN" dirty="0"/>
              <a:t>        }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003181" y="5340219"/>
            <a:ext cx="459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758440" y="6111240"/>
                <a:ext cx="121602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l-GR" altLang="zh-CN" i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758440" y="6111240"/>
                <a:ext cx="1216025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7" grpId="0" build="allAtOnce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1648" y="989736"/>
            <a:ext cx="2546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头插入法建表：</a:t>
            </a:r>
            <a:endParaRPr lang="zh-CN" altLang="en-US" sz="2400" b="1" dirty="0"/>
          </a:p>
        </p:txBody>
      </p:sp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443346" y="211382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946929" y="211382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244873" y="1652164"/>
            <a:ext cx="472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</a:t>
            </a:r>
            <a:endParaRPr lang="zh-CN" altLang="en-US" sz="2400" dirty="0"/>
          </a:p>
        </p:txBody>
      </p:sp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2604127" y="61112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3107710" y="61112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945581" y="534697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1449164" y="534697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2" name="连接符: 肘形 21"/>
          <p:cNvCxnSpPr>
            <a:endCxn id="19" idx="0"/>
          </p:cNvCxnSpPr>
          <p:nvPr/>
        </p:nvCxnSpPr>
        <p:spPr>
          <a:xfrm rot="5400000" flipV="1">
            <a:off x="-298450" y="3850640"/>
            <a:ext cx="2989580" cy="3175"/>
          </a:xfrm>
          <a:prstGeom prst="bentConnector3">
            <a:avLst>
              <a:gd name="adj1" fmla="val 5002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/>
          <p:cNvCxnSpPr/>
          <p:nvPr/>
        </p:nvCxnSpPr>
        <p:spPr>
          <a:xfrm>
            <a:off x="1674424" y="5616250"/>
            <a:ext cx="929703" cy="680424"/>
          </a:xfrm>
          <a:prstGeom prst="bentConnector3">
            <a:avLst>
              <a:gd name="adj1" fmla="val 273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5117" y="1741968"/>
            <a:ext cx="117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L-&gt;next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421612" y="1037086"/>
            <a:ext cx="45250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LinkList</a:t>
            </a:r>
            <a:r>
              <a:rPr lang="en-US" altLang="zh-CN" dirty="0"/>
              <a:t> </a:t>
            </a:r>
            <a:r>
              <a:rPr lang="en-US" altLang="zh-CN" dirty="0" err="1"/>
              <a:t>CreateFromHead</a:t>
            </a:r>
            <a:r>
              <a:rPr lang="en-US" altLang="zh-CN" dirty="0"/>
              <a:t>(</a:t>
            </a:r>
            <a:r>
              <a:rPr lang="en-US" altLang="zh-CN" dirty="0" err="1"/>
              <a:t>LinkList</a:t>
            </a:r>
            <a:r>
              <a:rPr lang="en-US" altLang="zh-CN" dirty="0"/>
              <a:t> L)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 Node *s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char c;</a:t>
            </a:r>
            <a:endParaRPr lang="en-US" altLang="zh-CN" dirty="0"/>
          </a:p>
          <a:p>
            <a:r>
              <a:rPr lang="en-US" altLang="zh-CN" dirty="0"/>
              <a:t>     int flag =1; ;  /*</a:t>
            </a:r>
            <a:r>
              <a:rPr lang="zh-CN" altLang="en-US" dirty="0"/>
              <a:t>设置一个标志，初值为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当输入“</a:t>
            </a:r>
            <a:r>
              <a:rPr lang="en-US" altLang="zh-CN" dirty="0"/>
              <a:t>$</a:t>
            </a:r>
            <a:r>
              <a:rPr lang="zh-CN" altLang="en-US" dirty="0"/>
              <a:t>”时，</a:t>
            </a:r>
            <a:r>
              <a:rPr lang="en-US" altLang="zh-CN" dirty="0"/>
              <a:t>flag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，建表结束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while(flag)</a:t>
            </a:r>
            <a:endParaRPr lang="en-US" altLang="zh-CN" dirty="0"/>
          </a:p>
          <a:p>
            <a:r>
              <a:rPr lang="en-US" altLang="zh-CN" dirty="0"/>
              <a:t>      {  </a:t>
            </a:r>
            <a:endParaRPr lang="en-US" altLang="zh-CN" dirty="0"/>
          </a:p>
          <a:p>
            <a:r>
              <a:rPr lang="en-US" altLang="zh-CN" dirty="0"/>
              <a:t>           c=</a:t>
            </a:r>
            <a:r>
              <a:rPr lang="en-US" altLang="zh-CN" dirty="0" err="1"/>
              <a:t>getchar</a:t>
            </a:r>
            <a:r>
              <a:rPr lang="en-US" altLang="zh-CN" dirty="0"/>
              <a:t>();</a:t>
            </a:r>
            <a:endParaRPr lang="en-US" altLang="zh-CN" dirty="0"/>
          </a:p>
          <a:p>
            <a:r>
              <a:rPr lang="en-US" altLang="zh-CN" dirty="0"/>
              <a:t>           if(c!=‘$’)</a:t>
            </a:r>
            <a:endParaRPr lang="en-US" altLang="zh-CN" dirty="0"/>
          </a:p>
          <a:p>
            <a:r>
              <a:rPr lang="en-US" altLang="zh-CN" dirty="0"/>
              <a:t>            {  </a:t>
            </a:r>
            <a:endParaRPr lang="en-US" altLang="zh-CN" dirty="0"/>
          </a:p>
          <a:p>
            <a:r>
              <a:rPr lang="en-US" altLang="zh-CN" dirty="0"/>
              <a:t>               s= (Node *)malloc(</a:t>
            </a:r>
            <a:r>
              <a:rPr lang="en-US" altLang="zh-CN" dirty="0" err="1"/>
              <a:t>sizeof</a:t>
            </a:r>
            <a:r>
              <a:rPr lang="en-US" altLang="zh-CN" dirty="0"/>
              <a:t>(Node)); </a:t>
            </a:r>
            <a:endParaRPr lang="en-US" altLang="zh-CN" dirty="0"/>
          </a:p>
          <a:p>
            <a:r>
              <a:rPr lang="en-US" altLang="zh-CN" dirty="0"/>
              <a:t>                 /*</a:t>
            </a:r>
            <a:r>
              <a:rPr lang="zh-CN" altLang="en-US" dirty="0"/>
              <a:t>为读入的字符分配存储空间</a:t>
            </a:r>
            <a:r>
              <a:rPr lang="en-US" altLang="zh-CN" dirty="0"/>
              <a:t>*/</a:t>
            </a:r>
            <a:endParaRPr lang="en-US" altLang="zh-CN" dirty="0"/>
          </a:p>
          <a:p>
            <a:r>
              <a:rPr lang="en-US" altLang="zh-CN" dirty="0"/>
              <a:t>                s-&gt;data = c;</a:t>
            </a:r>
            <a:endParaRPr lang="en-US" altLang="zh-CN" dirty="0"/>
          </a:p>
          <a:p>
            <a:r>
              <a:rPr lang="en-US" altLang="zh-CN" dirty="0"/>
              <a:t>                s-&gt;next = L-&gt;next;</a:t>
            </a:r>
            <a:endParaRPr lang="en-US" altLang="zh-CN" dirty="0"/>
          </a:p>
          <a:p>
            <a:r>
              <a:rPr lang="en-US" altLang="zh-CN" dirty="0"/>
              <a:t>                L-&gt;next = s;</a:t>
            </a:r>
            <a:endParaRPr lang="en-US" altLang="zh-CN" dirty="0"/>
          </a:p>
          <a:p>
            <a:r>
              <a:rPr lang="en-US" altLang="zh-CN" dirty="0"/>
              <a:t>             }else</a:t>
            </a:r>
            <a:endParaRPr lang="en-US" altLang="zh-CN" dirty="0"/>
          </a:p>
          <a:p>
            <a:r>
              <a:rPr lang="en-US" altLang="zh-CN" dirty="0"/>
              <a:t>             {    flag = 0  }</a:t>
            </a:r>
            <a:endParaRPr lang="en-US" altLang="zh-CN" dirty="0"/>
          </a:p>
          <a:p>
            <a:r>
              <a:rPr lang="en-US" altLang="zh-CN" dirty="0"/>
              <a:t>        }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003181" y="5340219"/>
            <a:ext cx="459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84169" y="3449743"/>
            <a:ext cx="289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1391671" y="3816459"/>
            <a:ext cx="448387" cy="55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2026221" y="354718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2529804" y="354718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3230402" y="3480521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c=C</a:t>
            </a:r>
            <a:endParaRPr lang="zh-CN" altLang="en-US" dirty="0"/>
          </a:p>
        </p:txBody>
      </p:sp>
      <p:cxnSp>
        <p:nvCxnSpPr>
          <p:cNvPr id="28" name="连接符: 肘形 27"/>
          <p:cNvCxnSpPr>
            <a:endCxn id="25" idx="0"/>
          </p:cNvCxnSpPr>
          <p:nvPr/>
        </p:nvCxnSpPr>
        <p:spPr>
          <a:xfrm rot="16200000" flipH="1">
            <a:off x="1176588" y="2445762"/>
            <a:ext cx="1243374" cy="959473"/>
          </a:xfrm>
          <a:prstGeom prst="bentConnector3">
            <a:avLst>
              <a:gd name="adj1" fmla="val -2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/>
          <p:nvPr/>
        </p:nvCxnSpPr>
        <p:spPr>
          <a:xfrm rot="5400000">
            <a:off x="1263253" y="3805799"/>
            <a:ext cx="1565607" cy="15438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098180" y="3555031"/>
            <a:ext cx="34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758440" y="6111240"/>
                <a:ext cx="121602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l-GR" altLang="zh-CN" i="1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440" y="6111240"/>
                <a:ext cx="1216025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0" dur="500" fill="hold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89427" y="1123352"/>
                <a:ext cx="646330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课堂练习：链表逆置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      </a:t>
                </a:r>
                <a:r>
                  <a:rPr lang="zh-CN" altLang="en-US" sz="2400" dirty="0"/>
                  <a:t>给定一个单链表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/>
                  <a:t>   </a:t>
                </a:r>
                <a:endParaRPr lang="en-US" altLang="zh-CN" sz="2400" dirty="0"/>
              </a:p>
              <a:p>
                <a:r>
                  <a:rPr lang="en-US" altLang="zh-CN" sz="2400" dirty="0"/>
                  <a:t>                   </a:t>
                </a:r>
                <a:r>
                  <a:rPr lang="zh-CN" altLang="en-US" sz="2400" dirty="0"/>
                  <a:t>将其逆置为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7" y="1123352"/>
                <a:ext cx="6463308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8" t="-3" r="-8427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657094" y="287573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1160677" y="287573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3"/>
              <p:cNvGraphicFramePr>
                <a:graphicFrameLocks noGrp="1"/>
              </p:cNvGraphicFramePr>
              <p:nvPr/>
            </p:nvGraphicFramePr>
            <p:xfrm>
              <a:off x="1952970" y="286911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3"/>
              <p:cNvGraphicFramePr>
                <a:graphicFrameLocks noGrp="1"/>
              </p:cNvGraphicFramePr>
              <p:nvPr/>
            </p:nvGraphicFramePr>
            <p:xfrm>
              <a:off x="1952970" y="286911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456553" y="286911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"/>
              <p:cNvGraphicFramePr>
                <a:graphicFrameLocks noGrp="1"/>
              </p:cNvGraphicFramePr>
              <p:nvPr/>
            </p:nvGraphicFramePr>
            <p:xfrm>
              <a:off x="3292735" y="286248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"/>
              <p:cNvGraphicFramePr>
                <a:graphicFrameLocks noGrp="1"/>
              </p:cNvGraphicFramePr>
              <p:nvPr/>
            </p:nvGraphicFramePr>
            <p:xfrm>
              <a:off x="3292735" y="286248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3796318" y="286248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直接箭头连接符 17"/>
          <p:cNvCxnSpPr/>
          <p:nvPr/>
        </p:nvCxnSpPr>
        <p:spPr>
          <a:xfrm>
            <a:off x="1462384" y="306115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746122" y="306115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098798" y="304790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3"/>
          <p:cNvGraphicFramePr>
            <a:graphicFrameLocks noGrp="1"/>
          </p:cNvGraphicFramePr>
          <p:nvPr/>
        </p:nvGraphicFramePr>
        <p:xfrm>
          <a:off x="5987247" y="284923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3"/>
          <p:cNvGraphicFramePr>
            <a:graphicFrameLocks noGrp="1"/>
          </p:cNvGraphicFramePr>
          <p:nvPr/>
        </p:nvGraphicFramePr>
        <p:xfrm>
          <a:off x="6490830" y="284923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5" name="直接箭头连接符 24"/>
          <p:cNvCxnSpPr/>
          <p:nvPr/>
        </p:nvCxnSpPr>
        <p:spPr>
          <a:xfrm>
            <a:off x="5440634" y="304790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3"/>
              <p:cNvGraphicFramePr>
                <a:graphicFrameLocks noGrp="1"/>
              </p:cNvGraphicFramePr>
              <p:nvPr/>
            </p:nvGraphicFramePr>
            <p:xfrm>
              <a:off x="7304527" y="286248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3"/>
              <p:cNvGraphicFramePr>
                <a:graphicFrameLocks noGrp="1"/>
              </p:cNvGraphicFramePr>
              <p:nvPr/>
            </p:nvGraphicFramePr>
            <p:xfrm>
              <a:off x="7304527" y="286248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表格 3"/>
              <p:cNvGraphicFramePr>
                <a:graphicFrameLocks noGrp="1"/>
              </p:cNvGraphicFramePr>
              <p:nvPr/>
            </p:nvGraphicFramePr>
            <p:xfrm>
              <a:off x="7808110" y="286248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表格 3"/>
              <p:cNvGraphicFramePr>
                <a:graphicFrameLocks noGrp="1"/>
              </p:cNvGraphicFramePr>
              <p:nvPr/>
            </p:nvGraphicFramePr>
            <p:xfrm>
              <a:off x="7808110" y="286248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8" name="直接箭头连接符 27"/>
          <p:cNvCxnSpPr/>
          <p:nvPr/>
        </p:nvCxnSpPr>
        <p:spPr>
          <a:xfrm>
            <a:off x="6757914" y="306115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13019" y="3348427"/>
            <a:ext cx="41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94142" y="5373603"/>
            <a:ext cx="41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</a:t>
            </a:r>
            <a:endParaRPr lang="zh-CN" altLang="en-US" sz="2400" dirty="0"/>
          </a:p>
        </p:txBody>
      </p:sp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651448" y="478920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1155031" y="478920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表格 3"/>
              <p:cNvGraphicFramePr>
                <a:graphicFrameLocks noGrp="1"/>
              </p:cNvGraphicFramePr>
              <p:nvPr/>
            </p:nvGraphicFramePr>
            <p:xfrm>
              <a:off x="1947324" y="478258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表格 3"/>
              <p:cNvGraphicFramePr>
                <a:graphicFrameLocks noGrp="1"/>
              </p:cNvGraphicFramePr>
              <p:nvPr/>
            </p:nvGraphicFramePr>
            <p:xfrm>
              <a:off x="1947324" y="478258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2450907" y="478258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3287089" y="47759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3790672" y="477595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7" name="直接箭头连接符 36"/>
          <p:cNvCxnSpPr/>
          <p:nvPr/>
        </p:nvCxnSpPr>
        <p:spPr>
          <a:xfrm>
            <a:off x="1456738" y="4974625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2740476" y="4974625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4093152" y="4961375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表格 3"/>
              <p:cNvGraphicFramePr>
                <a:graphicFrameLocks noGrp="1"/>
              </p:cNvGraphicFramePr>
              <p:nvPr/>
            </p:nvGraphicFramePr>
            <p:xfrm>
              <a:off x="5981601" y="476270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表格 3"/>
              <p:cNvGraphicFramePr>
                <a:graphicFrameLocks noGrp="1"/>
              </p:cNvGraphicFramePr>
              <p:nvPr/>
            </p:nvGraphicFramePr>
            <p:xfrm>
              <a:off x="5981601" y="476270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6485184" y="476270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4" name="直接箭头连接符 43"/>
          <p:cNvCxnSpPr/>
          <p:nvPr/>
        </p:nvCxnSpPr>
        <p:spPr>
          <a:xfrm>
            <a:off x="5434988" y="4961375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"/>
              <p:cNvGraphicFramePr>
                <a:graphicFrameLocks noGrp="1"/>
              </p:cNvGraphicFramePr>
              <p:nvPr/>
            </p:nvGraphicFramePr>
            <p:xfrm>
              <a:off x="7298881" y="477595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"/>
              <p:cNvGraphicFramePr>
                <a:graphicFrameLocks noGrp="1"/>
              </p:cNvGraphicFramePr>
              <p:nvPr/>
            </p:nvGraphicFramePr>
            <p:xfrm>
              <a:off x="7298881" y="477595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3"/>
              <p:cNvGraphicFramePr>
                <a:graphicFrameLocks noGrp="1"/>
              </p:cNvGraphicFramePr>
              <p:nvPr/>
            </p:nvGraphicFramePr>
            <p:xfrm>
              <a:off x="7802464" y="477595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3"/>
              <p:cNvGraphicFramePr>
                <a:graphicFrameLocks noGrp="1"/>
              </p:cNvGraphicFramePr>
              <p:nvPr/>
            </p:nvGraphicFramePr>
            <p:xfrm>
              <a:off x="7802464" y="477595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47" name="直接箭头连接符 46"/>
          <p:cNvCxnSpPr/>
          <p:nvPr/>
        </p:nvCxnSpPr>
        <p:spPr>
          <a:xfrm>
            <a:off x="6752268" y="4974625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804471" y="4690555"/>
                <a:ext cx="51352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471" y="4690555"/>
                <a:ext cx="513521" cy="492443"/>
              </a:xfrm>
              <a:prstGeom prst="rect">
                <a:avLst/>
              </a:prstGeom>
              <a:blipFill rotWithShape="1">
                <a:blip r:embed="rId7"/>
                <a:stretch>
                  <a:fillRect l="-12" t="-90" r="98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5913632" y="2877384"/>
                <a:ext cx="447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32" y="2877384"/>
                <a:ext cx="447371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14" t="-54" r="-22948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188247" y="4762005"/>
                <a:ext cx="665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47" y="4762005"/>
                <a:ext cx="66566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82" t="-38" r="15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头: 下 49"/>
          <p:cNvSpPr/>
          <p:nvPr/>
        </p:nvSpPr>
        <p:spPr>
          <a:xfrm>
            <a:off x="4143208" y="3612544"/>
            <a:ext cx="413407" cy="713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4781565" y="2808312"/>
                <a:ext cx="51352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65" y="2808312"/>
                <a:ext cx="513521" cy="492443"/>
              </a:xfrm>
              <a:prstGeom prst="rect">
                <a:avLst/>
              </a:prstGeom>
              <a:blipFill rotWithShape="1">
                <a:blip r:embed="rId7"/>
                <a:stretch>
                  <a:fillRect l="-3" t="-69" r="89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0" grpId="0" animBg="1"/>
      <p:bldP spid="49" grpId="0"/>
      <p:bldP spid="6" grpId="0"/>
      <p:bldP spid="49" grpId="1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609752" y="1112533"/>
          <a:ext cx="7964858" cy="365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524000" y="12971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027583" y="12971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081130" y="12905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3584713" y="12905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717776" y="12839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5221359" y="12839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6334541" y="12930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838124" y="12930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2342322" y="147596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18925" y="14693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962399" y="1482592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9530" y="1800428"/>
            <a:ext cx="563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                 A                 B                  C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6993735" y="131954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735" y="1319546"/>
                <a:ext cx="19236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50" t="-6" r="-38067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单链表的查找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80160" y="2946400"/>
            <a:ext cx="3041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按序号查找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按值查找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prstClr val="white"/>
                </a:solidFill>
                <a:ea typeface="宋体" panose="02010600030101010101" pitchFamily="2" charset="-122"/>
                <a:sym typeface="Arial" panose="020B0604020202020204" pitchFamily="34" charset="0"/>
              </a:rPr>
              <a:t>上次课回顾</a:t>
            </a:r>
            <a:endParaRPr lang="zh-CN" altLang="en-US" sz="36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8" y="973629"/>
            <a:ext cx="8229953" cy="522729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单链表的查找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320" y="103708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按序号查找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560" y="2143760"/>
            <a:ext cx="7833360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算法描述：设带头结点的单链表的长度为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查找表中第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，则需要从单链表的头指针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出发，从首元结点（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L-&gt;next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）开始顺着链表扫描，用指针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指向当前扫描到的结点，初始指向首元结点（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p=L-&gt;next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做计数器，累计当前扫描过的结点数（初值为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），当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j=</a:t>
            </a:r>
            <a:r>
              <a:rPr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所指的结点就是要找的第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9740" y="164068"/>
            <a:ext cx="2669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按序号查找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32480" y="348734"/>
            <a:ext cx="5709920" cy="57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 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个结点，若找到（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1&lt;=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），则返回该结点的存储位置，否则返回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int j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Node 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p=L; j=0;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 (p-&gt;next!=NULL) &amp;&amp; (j&lt;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{   p=p-&gt;next;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扫描下一结点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已扫描结点计数器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==j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找到了第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return p;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else  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找不到，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&gt;n*/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return NULL; 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83378" y="12858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786961" y="12858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2322555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103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82613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"/>
              <p:cNvGraphicFramePr>
                <a:graphicFrameLocks noGrp="1"/>
              </p:cNvGraphicFramePr>
              <p:nvPr/>
            </p:nvGraphicFramePr>
            <p:xfrm>
              <a:off x="589742" y="2899846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𝟏𝟎𝟏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"/>
              <p:cNvGraphicFramePr>
                <a:graphicFrameLocks noGrp="1"/>
              </p:cNvGraphicFramePr>
              <p:nvPr/>
            </p:nvGraphicFramePr>
            <p:xfrm>
              <a:off x="589742" y="2899846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081601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238422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110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88781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2" idx="1"/>
          </p:cNvCxnSpPr>
          <p:nvPr/>
        </p:nvCxnSpPr>
        <p:spPr>
          <a:xfrm>
            <a:off x="1377061" y="3085266"/>
            <a:ext cx="94549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59740" y="860518"/>
            <a:ext cx="0" cy="4400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60" t="-16" r="-3805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62168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105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112527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连接符: 肘形 28"/>
          <p:cNvCxnSpPr>
            <a:endCxn id="14" idx="1"/>
          </p:cNvCxnSpPr>
          <p:nvPr/>
        </p:nvCxnSpPr>
        <p:spPr>
          <a:xfrm rot="5400000">
            <a:off x="302288" y="1789468"/>
            <a:ext cx="1583252" cy="1008344"/>
          </a:xfrm>
          <a:prstGeom prst="bentConnector4">
            <a:avLst>
              <a:gd name="adj1" fmla="val 44144"/>
              <a:gd name="adj2" fmla="val 1226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4418" y="529308"/>
            <a:ext cx="665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L</a:t>
            </a:r>
            <a:endParaRPr lang="zh-CN" altLang="en-US" sz="32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438733" y="4985499"/>
            <a:ext cx="94549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endCxn id="25" idx="1"/>
          </p:cNvCxnSpPr>
          <p:nvPr/>
        </p:nvCxnSpPr>
        <p:spPr>
          <a:xfrm rot="5400000">
            <a:off x="601640" y="4022371"/>
            <a:ext cx="1003595" cy="963500"/>
          </a:xfrm>
          <a:prstGeom prst="bentConnector4">
            <a:avLst>
              <a:gd name="adj1" fmla="val 268"/>
              <a:gd name="adj2" fmla="val 13110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572390" y="4006724"/>
            <a:ext cx="798661" cy="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090429" y="1501751"/>
            <a:ext cx="510864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/>
          <p:cNvCxnSpPr/>
          <p:nvPr/>
        </p:nvCxnSpPr>
        <p:spPr>
          <a:xfrm rot="5400000">
            <a:off x="2338390" y="3244199"/>
            <a:ext cx="931618" cy="613753"/>
          </a:xfrm>
          <a:prstGeom prst="bentConnector3">
            <a:avLst>
              <a:gd name="adj1" fmla="val 97985"/>
            </a:avLst>
          </a:prstGeom>
          <a:ln w="28575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701040" y="915011"/>
            <a:ext cx="0" cy="370840"/>
          </a:xfrm>
          <a:prstGeom prst="straightConnector1">
            <a:avLst/>
          </a:prstGeom>
          <a:ln w="1905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637728" y="660405"/>
            <a:ext cx="36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>
              <a:solidFill>
                <a:srgbClr val="7B318F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459740" y="3275485"/>
            <a:ext cx="66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j=1</a:t>
            </a:r>
            <a:endParaRPr lang="zh-CN" altLang="en-US" dirty="0">
              <a:solidFill>
                <a:srgbClr val="7B318F"/>
              </a:solidFill>
            </a:endParaRPr>
          </a:p>
        </p:txBody>
      </p:sp>
      <p:sp>
        <p:nvSpPr>
          <p:cNvPr id="211" name="灯片编号占位符 2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6 1.85185E-6 L 0.01476 0.00023 C 0.01858 1.85185E-6 0.0217 1.85185E-6 0.0257 0.00023 C 0.02813 0.00069 0.03091 0.00185 0.03334 0.00278 C 0.03577 0.00347 0.03768 0.00486 0.03993 0.00509 C 0.05209 0.00717 0.07709 0.00926 0.07709 0.00949 C 0.08299 0.01504 0.07605 0.00764 0.08386 0.01921 C 0.08525 0.02014 0.08629 0.0206 0.08698 0.02153 C 0.08802 0.02291 0.08872 0.025 0.08976 0.02662 C 0.0908 0.02847 0.09219 0.03009 0.09323 0.03194 C 0.09358 0.0331 0.09358 0.03518 0.09393 0.03634 C 0.0948 0.03819 0.09601 0.03958 0.09688 0.04166 C 0.0974 0.04329 0.09809 0.04491 0.09861 0.04676 C 0.10052 0.05301 0.09861 0.05069 0.10105 0.06018 L 0.10278 0.06666 C 0.10313 0.07037 0.1033 0.07384 0.10348 0.07778 C 0.10382 0.0794 0.10556 0.08102 0.10556 0.08264 C 0.10556 0.11921 0.10556 0.10648 0.10278 0.12592 C 0.10174 0.13588 0.10243 0.13125 0.10105 0.13773 C 0.09948 0.16389 0.10105 0.14143 0.09948 0.15903 C 0.09914 0.1625 0.09896 0.16574 0.09861 0.16898 C 0.09844 0.1706 0.09844 0.17268 0.09757 0.17407 C 0.09688 0.17523 0.09584 0.17546 0.0948 0.17639 C 0.0875 0.18541 0.09688 0.17639 0.08976 0.18125 C 0.08802 0.18264 0.08698 0.18472 0.08525 0.18541 C 0.0816 0.18657 0.07795 0.18634 0.07466 0.18773 L 0.07101 0.18889 C 0.06441 0.18842 0.05834 0.18842 0.05209 0.18773 C 0.04827 0.18727 0.04393 0.18611 0.03993 0.18541 L 0.03195 0.18403 C 0.02518 0.18449 0.01858 0.18472 0.01198 0.18541 C 0.01146 0.18541 0.01042 0.18588 0.00938 0.18634 C 0.00868 0.1875 0.00782 0.18889 0.00677 0.19004 C 0.0066 0.19838 0.0066 0.20579 0.00591 0.21389 C 0.00591 0.2169 0.00591 0.21944 0.00591 0.22291 C 0.00591 0.22662 0.00591 0.23032 0.00591 0.23403 C 0.00591 0.23449 0.00591 0.23495 0.00591 0.23541 L 0.00591 0.23588 " pathEditMode="relative" rAng="0" ptsTypes="AAAAAAAAAAAAAAAAAAAAAAAAAAAAAAAAAAAAAA">
                                      <p:cBhvr>
                                        <p:cTn id="6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11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5 3.33333E-6 L 0.01475 0.00023 C 0.01857 3.33333E-6 0.0217 3.33333E-6 0.02569 0.00023 C 0.02812 0.00069 0.0309 0.00185 0.03333 0.00277 C 0.03576 0.00347 0.03767 0.00486 0.03993 0.00509 C 0.05208 0.00717 0.07708 0.00926 0.07708 0.00949 C 0.08298 0.01504 0.07604 0.00764 0.08385 0.01921 C 0.08524 0.02014 0.08628 0.0206 0.08698 0.02152 C 0.08802 0.02291 0.08871 0.025 0.08975 0.02662 C 0.09079 0.02847 0.09218 0.03009 0.09323 0.03194 C 0.09357 0.0331 0.09357 0.03518 0.09392 0.03634 C 0.09479 0.03819 0.096 0.03958 0.09687 0.04166 C 0.09739 0.04328 0.09809 0.0449 0.09861 0.04676 C 0.10052 0.05301 0.09861 0.05069 0.10104 0.06018 L 0.10277 0.06666 C 0.10312 0.07037 0.10329 0.07384 0.10347 0.07777 C 0.10382 0.07939 0.10555 0.08102 0.10555 0.08264 C 0.10555 0.11921 0.10555 0.10648 0.10277 0.12592 C 0.10173 0.13588 0.10243 0.13125 0.10104 0.13773 C 0.09948 0.16389 0.10104 0.14143 0.09948 0.15902 C 0.09913 0.1625 0.09895 0.16574 0.09861 0.16898 C 0.09843 0.1706 0.09843 0.17268 0.09757 0.17407 C 0.09687 0.17523 0.09583 0.17546 0.09479 0.17639 C 0.0875 0.18541 0.09687 0.17639 0.08975 0.18125 C 0.08802 0.18264 0.08698 0.18472 0.08524 0.18541 C 0.08159 0.18657 0.07795 0.18634 0.07465 0.18773 L 0.071 0.18889 C 0.06441 0.18842 0.05833 0.18842 0.05208 0.18773 C 0.04826 0.18727 0.04392 0.18611 0.03993 0.18541 L 0.03194 0.18402 C 0.02517 0.18449 0.01857 0.18472 0.01198 0.18541 C 0.01145 0.18541 0.01041 0.18588 0.00937 0.18634 C 0.00868 0.1875 0.00781 0.18889 0.00677 0.19004 C 0.00659 0.19838 0.00659 0.20578 0.0059 0.21389 C 0.0059 0.21689 0.0059 0.21944 0.0059 0.22291 C 0.0059 0.22662 0.0059 0.23032 0.0059 0.23402 C 0.0059 0.23449 0.0059 0.23495 0.0059 0.23541 L 0.0059 0.23588 " pathEditMode="relative" rAng="0" ptsTypes="AAAAAAAAAAAAAAAAAAAAAAAAAAAAAAAAAAAAAA">
                                      <p:cBhvr>
                                        <p:cTn id="8" dur="4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9740" y="164068"/>
            <a:ext cx="2669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按序号查找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32480" y="348734"/>
            <a:ext cx="5709920" cy="57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 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个结点，若找到（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1&lt;=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），则返回该结点的存储位置，否则返回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int j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Node 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p=L; j=0;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 (p-&gt;next!=NULL) &amp;&amp; (j&lt;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{   p=p-&gt;next;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扫描下一结点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已扫描结点计数器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==j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找到了第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return p;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else  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找不到，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&gt;n*/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return NULL; 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83378" y="12858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786961" y="12858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2322555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103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82613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57801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101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081601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238422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110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88781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2" idx="1"/>
          </p:cNvCxnSpPr>
          <p:nvPr/>
        </p:nvCxnSpPr>
        <p:spPr>
          <a:xfrm>
            <a:off x="1377061" y="3085266"/>
            <a:ext cx="94549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59740" y="860518"/>
            <a:ext cx="0" cy="4400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260" t="-16" r="-3805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62168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105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112527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连接符: 肘形 28"/>
          <p:cNvCxnSpPr>
            <a:endCxn id="14" idx="1"/>
          </p:cNvCxnSpPr>
          <p:nvPr/>
        </p:nvCxnSpPr>
        <p:spPr>
          <a:xfrm rot="5400000">
            <a:off x="290564" y="1789468"/>
            <a:ext cx="1583252" cy="1008344"/>
          </a:xfrm>
          <a:prstGeom prst="bentConnector4">
            <a:avLst>
              <a:gd name="adj1" fmla="val 44144"/>
              <a:gd name="adj2" fmla="val 1226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4418" y="529308"/>
            <a:ext cx="665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L</a:t>
            </a:r>
            <a:endParaRPr lang="zh-CN" altLang="en-US" sz="32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438733" y="4985499"/>
            <a:ext cx="94549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endCxn id="25" idx="1"/>
          </p:cNvCxnSpPr>
          <p:nvPr/>
        </p:nvCxnSpPr>
        <p:spPr>
          <a:xfrm rot="5400000">
            <a:off x="601640" y="4022371"/>
            <a:ext cx="1003595" cy="963500"/>
          </a:xfrm>
          <a:prstGeom prst="bentConnector4">
            <a:avLst>
              <a:gd name="adj1" fmla="val 268"/>
              <a:gd name="adj2" fmla="val 13110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572390" y="4006724"/>
            <a:ext cx="798661" cy="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090429" y="1501751"/>
            <a:ext cx="510864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/>
          <p:cNvCxnSpPr/>
          <p:nvPr/>
        </p:nvCxnSpPr>
        <p:spPr>
          <a:xfrm rot="5400000">
            <a:off x="2338390" y="3244199"/>
            <a:ext cx="931618" cy="613753"/>
          </a:xfrm>
          <a:prstGeom prst="bentConnector3">
            <a:avLst>
              <a:gd name="adj1" fmla="val 97985"/>
            </a:avLst>
          </a:prstGeom>
          <a:ln w="28575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459740" y="3275485"/>
            <a:ext cx="66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j=1</a:t>
            </a:r>
            <a:endParaRPr lang="zh-CN" altLang="en-US" dirty="0">
              <a:solidFill>
                <a:srgbClr val="7B318F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214126" y="3266572"/>
            <a:ext cx="66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j=2</a:t>
            </a:r>
            <a:endParaRPr lang="zh-CN" altLang="en-US" dirty="0">
              <a:solidFill>
                <a:srgbClr val="7B318F"/>
              </a:solidFill>
            </a:endParaRPr>
          </a:p>
        </p:txBody>
      </p:sp>
      <p:cxnSp>
        <p:nvCxnSpPr>
          <p:cNvPr id="165" name="直接箭头连接符 164"/>
          <p:cNvCxnSpPr/>
          <p:nvPr/>
        </p:nvCxnSpPr>
        <p:spPr>
          <a:xfrm>
            <a:off x="772160" y="2520291"/>
            <a:ext cx="0" cy="370840"/>
          </a:xfrm>
          <a:prstGeom prst="straightConnector1">
            <a:avLst/>
          </a:prstGeom>
          <a:ln w="1905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文本框 165"/>
          <p:cNvSpPr txBox="1"/>
          <p:nvPr/>
        </p:nvSpPr>
        <p:spPr>
          <a:xfrm>
            <a:off x="708848" y="2265685"/>
            <a:ext cx="36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>
              <a:solidFill>
                <a:srgbClr val="7B318F"/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07407E-6 L 0.19497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18872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3" grpId="0"/>
      <p:bldP spid="1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9740" y="164068"/>
            <a:ext cx="2669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按序号查找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32480" y="348734"/>
            <a:ext cx="5709920" cy="57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 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个结点，若找到（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1&lt;=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），则返回该结点的存储位置，否则返回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int j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Node 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p=L; j=0;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 (p-&gt;next!=NULL) &amp;&amp; (j&lt;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{   p=p-&gt;next;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扫描下一结点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已扫描结点计数器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==j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找到了第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return p;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else  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找不到，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&gt;n*/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return NULL; 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83378" y="12858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786961" y="128585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2322555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103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82613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57801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101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081601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238422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110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88781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2" idx="1"/>
          </p:cNvCxnSpPr>
          <p:nvPr/>
        </p:nvCxnSpPr>
        <p:spPr>
          <a:xfrm>
            <a:off x="1377061" y="3085266"/>
            <a:ext cx="94549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59740" y="860518"/>
            <a:ext cx="0" cy="4400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260" t="-16" r="-3805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62168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105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112527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连接符: 肘形 28"/>
          <p:cNvCxnSpPr>
            <a:endCxn id="14" idx="1"/>
          </p:cNvCxnSpPr>
          <p:nvPr/>
        </p:nvCxnSpPr>
        <p:spPr>
          <a:xfrm rot="5400000">
            <a:off x="290564" y="1789468"/>
            <a:ext cx="1583252" cy="1008344"/>
          </a:xfrm>
          <a:prstGeom prst="bentConnector4">
            <a:avLst>
              <a:gd name="adj1" fmla="val 44144"/>
              <a:gd name="adj2" fmla="val 12267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4418" y="529308"/>
            <a:ext cx="665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L</a:t>
            </a:r>
            <a:endParaRPr lang="zh-CN" altLang="en-US" sz="32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438733" y="4985499"/>
            <a:ext cx="94549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endCxn id="25" idx="1"/>
          </p:cNvCxnSpPr>
          <p:nvPr/>
        </p:nvCxnSpPr>
        <p:spPr>
          <a:xfrm rot="5400000">
            <a:off x="601640" y="4022371"/>
            <a:ext cx="1003595" cy="963500"/>
          </a:xfrm>
          <a:prstGeom prst="bentConnector4">
            <a:avLst>
              <a:gd name="adj1" fmla="val 268"/>
              <a:gd name="adj2" fmla="val 13110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572390" y="4006724"/>
            <a:ext cx="798661" cy="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090429" y="1501751"/>
            <a:ext cx="510864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/>
          <p:cNvCxnSpPr/>
          <p:nvPr/>
        </p:nvCxnSpPr>
        <p:spPr>
          <a:xfrm rot="5400000">
            <a:off x="2338390" y="3244199"/>
            <a:ext cx="931618" cy="613753"/>
          </a:xfrm>
          <a:prstGeom prst="bentConnector3">
            <a:avLst>
              <a:gd name="adj1" fmla="val 97985"/>
            </a:avLst>
          </a:prstGeom>
          <a:ln w="28575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512359" y="5263611"/>
            <a:ext cx="66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j=</a:t>
            </a:r>
            <a:r>
              <a:rPr lang="en-US" altLang="zh-CN" sz="1800" dirty="0" err="1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dirty="0">
              <a:solidFill>
                <a:srgbClr val="7B318F"/>
              </a:solid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2214126" y="3266572"/>
            <a:ext cx="66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j=2</a:t>
            </a:r>
            <a:endParaRPr lang="zh-CN" altLang="en-US" dirty="0">
              <a:solidFill>
                <a:srgbClr val="7B318F"/>
              </a:solidFill>
            </a:endParaRPr>
          </a:p>
        </p:txBody>
      </p:sp>
      <p:cxnSp>
        <p:nvCxnSpPr>
          <p:cNvPr id="167" name="直接箭头连接符 166"/>
          <p:cNvCxnSpPr/>
          <p:nvPr/>
        </p:nvCxnSpPr>
        <p:spPr>
          <a:xfrm>
            <a:off x="2468880" y="2530451"/>
            <a:ext cx="0" cy="370840"/>
          </a:xfrm>
          <a:prstGeom prst="straightConnector1">
            <a:avLst/>
          </a:prstGeom>
          <a:ln w="1905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2405568" y="2275845"/>
            <a:ext cx="36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>
              <a:solidFill>
                <a:srgbClr val="7B318F"/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-1.38889E-6 0.00023 C 0.01181 -3.33333E-6 0.02361 -0.00046 0.03542 0.00093 C 0.03872 0.00139 0.04132 0.00463 0.04462 0.00602 C 0.04879 0.00834 0.0507 0.0088 0.05452 0.00996 C 0.0559 0.01135 0.05729 0.01273 0.05833 0.01389 C 0.06667 0.02014 0.0592 0.01111 0.07083 0.02408 C 0.07153 0.025 0.07205 0.02662 0.07274 0.02778 C 0.07361 0.02963 0.07483 0.03125 0.07552 0.03311 C 0.07726 0.03611 0.08004 0.04306 0.08004 0.04329 C 0.08247 0.0838 0.08247 0.07107 0.0809 0.12338 C 0.0809 0.12547 0.08021 0.12686 0.08004 0.12894 C 0.07969 0.13079 0.07952 0.13311 0.07882 0.13519 C 0.07847 0.13635 0.07726 0.1375 0.07691 0.13889 C 0.07639 0.14005 0.07639 0.14144 0.07552 0.1426 C 0.07483 0.14445 0.07379 0.1463 0.07274 0.14792 C 0.06667 0.15648 0.06684 0.15648 0.05972 0.16065 C 0.05643 0.1625 0.05347 0.1625 0.04965 0.16297 L 0.01424 0.16204 C 0.01163 0.16181 0.00886 0.16088 0.00643 0.16065 C -0.00538 0.15949 -0.02882 0.15811 -0.02882 0.15834 C -0.07691 0.1588 -0.12482 0.15857 -0.17292 0.16065 C -0.175 0.16065 -0.17778 0.16598 -0.17899 0.16852 C -0.1816 0.17408 -0.18038 0.17176 -0.18194 0.17732 C -0.18264 0.1794 -0.18333 0.18125 -0.18403 0.1838 C -0.18437 0.18727 -0.18507 0.19098 -0.18507 0.19491 C -0.18507 0.20695 -0.1842 0.21273 -0.18298 0.22315 C -0.18385 0.23727 -0.1842 0.25139 -0.18507 0.26528 C -0.18524 0.26783 -0.18559 0.27037 -0.18559 0.27292 C -0.18559 0.27408 -0.18542 0.27547 -0.18507 0.27662 C -0.18437 0.27894 -0.18385 0.28102 -0.18298 0.28311 C -0.18524 0.2875 -0.18507 0.28542 -0.18507 0.28866 L -0.18194 0.28195 " pathEditMode="relative" rAng="0" ptsTypes="AAAAAAAAAAAAAAAAAAAAAAAAAAAAAAAAA">
                                      <p:cBhvr>
                                        <p:cTn id="6" dur="4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1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024 L 0.00261 3.7037E-6 C 0.01441 -0.00024 0.02604 -0.0007 0.0375 0.00069 C 0.0408 0.00115 0.04323 0.00463 0.04653 0.00625 C 0.05052 0.00856 0.05243 0.00902 0.05643 0.01041 C 0.05764 0.01134 0.05886 0.01296 0.06025 0.01412 C 0.06823 0.02106 0.06111 0.01134 0.0724 0.02476 C 0.07309 0.02592 0.07361 0.02754 0.07431 0.02893 C 0.07518 0.03078 0.07657 0.03264 0.07726 0.03426 C 0.07882 0.0375 0.08143 0.0449 0.08143 0.04514 C 0.08386 0.0875 0.08386 0.0743 0.08229 0.12893 C 0.08229 0.13101 0.0816 0.13264 0.08143 0.13449 C 0.08108 0.13657 0.08091 0.13912 0.08021 0.1412 C 0.07986 0.14259 0.07882 0.14375 0.0783 0.14514 C 0.07795 0.14629 0.07795 0.14791 0.07726 0.14907 C 0.07657 0.15092 0.07535 0.15277 0.07431 0.15463 C 0.06823 0.16342 0.06858 0.16342 0.06146 0.16782 C 0.05799 0.16967 0.05521 0.16967 0.05139 0.17037 L 0.01667 0.16921 C 0.01407 0.16898 0.01129 0.16805 0.00886 0.16782 C -0.00295 0.16666 -0.02587 0.16527 -0.02587 0.16551 C -0.07326 0.16597 -0.12066 0.16574 -0.16805 0.16782 C -0.17031 0.16782 -0.17291 0.17361 -0.17413 0.17592 C -0.17656 0.18194 -0.17552 0.17963 -0.17691 0.18541 C -0.1776 0.1875 -0.1783 0.18958 -0.17899 0.19189 C -0.17934 0.19606 -0.18003 0.19976 -0.18003 0.2037 C -0.18003 0.21643 -0.17916 0.22245 -0.17795 0.23333 C -0.17882 0.24791 -0.17916 0.26273 -0.18003 0.27754 C -0.18021 0.27986 -0.18055 0.28264 -0.18055 0.28541 C -0.18055 0.2868 -0.18038 0.28819 -0.18003 0.28958 C -0.17934 0.29143 -0.17882 0.29375 -0.17795 0.29606 C -0.18021 0.30069 -0.18003 0.29838 -0.18003 0.30185 L -0.17691 0.29467 " pathEditMode="relative" rAng="0" ptsTypes="AAAAAAAAAAAAAAAAAAAAAAAAAAAAAAAAA">
                                      <p:cBhvr>
                                        <p:cTn id="8" dur="4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3" grpId="0"/>
      <p:bldP spid="1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524000" y="12971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027583" y="12971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081130" y="12905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3584713" y="12905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717776" y="12839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5221359" y="12839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6334541" y="12930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838124" y="12930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2342322" y="147596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18925" y="14693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962399" y="1482592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709530" y="1800428"/>
            <a:ext cx="563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                 A                 B                  C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6993735" y="131954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735" y="1319546"/>
                <a:ext cx="19236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50" t="-6" r="-38067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单链表的查找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80160" y="2946400"/>
            <a:ext cx="30412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按序号查找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 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按值查找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单链表的查找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320" y="1037086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按值查找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560" y="2143760"/>
            <a:ext cx="78333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算法描述：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按值查找是指在单链表中查找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是否有结点值等于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，若有的话，则返回首次找到的其值为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的结点的存储位置，否则返回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。查找过程从单链表的头指针指向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首元结点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出发，顺着链表逐个将结点的值和给定值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作比较。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9740" y="164068"/>
            <a:ext cx="2669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按值查找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3913" y="404756"/>
            <a:ext cx="5024558" cy="448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 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LocateNode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ElemType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中查找结点值等于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的结点，若找到则返回该结点的位置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Node 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p=L-&gt;next;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从表中第一个结点比较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 (p!=NULL) 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{    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p-&gt;data!=W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p=p-&gt;next;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else break;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已找到结点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，退出循环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return p;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83378" y="13163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786961" y="13163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2322555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W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82613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57801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081601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238422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88781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接箭头连接符 18"/>
          <p:cNvCxnSpPr>
            <a:endCxn id="12" idx="1"/>
          </p:cNvCxnSpPr>
          <p:nvPr/>
        </p:nvCxnSpPr>
        <p:spPr>
          <a:xfrm>
            <a:off x="1438733" y="3085266"/>
            <a:ext cx="883822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59740" y="890998"/>
            <a:ext cx="0" cy="4400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260" t="-16" r="-3805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62168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112527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连接符: 肘形 28"/>
          <p:cNvCxnSpPr>
            <a:stCxn id="38" idx="2"/>
            <a:endCxn id="14" idx="1"/>
          </p:cNvCxnSpPr>
          <p:nvPr/>
        </p:nvCxnSpPr>
        <p:spPr>
          <a:xfrm rot="5400000">
            <a:off x="1133324" y="1119391"/>
            <a:ext cx="1410569" cy="2521180"/>
          </a:xfrm>
          <a:prstGeom prst="bentConnector4">
            <a:avLst>
              <a:gd name="adj1" fmla="val 31182"/>
              <a:gd name="adj2" fmla="val 10906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4418" y="529308"/>
            <a:ext cx="665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L</a:t>
            </a:r>
            <a:endParaRPr lang="zh-CN" altLang="en-US" sz="32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438733" y="4985499"/>
            <a:ext cx="94549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endCxn id="25" idx="1"/>
          </p:cNvCxnSpPr>
          <p:nvPr/>
        </p:nvCxnSpPr>
        <p:spPr>
          <a:xfrm rot="5400000">
            <a:off x="601641" y="4022370"/>
            <a:ext cx="1003595" cy="963502"/>
          </a:xfrm>
          <a:prstGeom prst="bentConnector4">
            <a:avLst>
              <a:gd name="adj1" fmla="val 40762"/>
              <a:gd name="adj2" fmla="val 1237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572390" y="4006724"/>
            <a:ext cx="798661" cy="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endCxn id="36" idx="1"/>
          </p:cNvCxnSpPr>
          <p:nvPr/>
        </p:nvCxnSpPr>
        <p:spPr>
          <a:xfrm flipV="1">
            <a:off x="1090429" y="1489277"/>
            <a:ext cx="1253395" cy="1247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/>
          <p:cNvCxnSpPr/>
          <p:nvPr/>
        </p:nvCxnSpPr>
        <p:spPr>
          <a:xfrm rot="5400000">
            <a:off x="2338390" y="3244199"/>
            <a:ext cx="931618" cy="613753"/>
          </a:xfrm>
          <a:prstGeom prst="bentConnector3">
            <a:avLst>
              <a:gd name="adj1" fmla="val 97985"/>
            </a:avLst>
          </a:prstGeom>
          <a:ln w="28575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>
            <a:off x="2509520" y="935331"/>
            <a:ext cx="0" cy="370840"/>
          </a:xfrm>
          <a:prstGeom prst="straightConnector1">
            <a:avLst/>
          </a:prstGeom>
          <a:ln w="1905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文本框 165"/>
          <p:cNvSpPr txBox="1"/>
          <p:nvPr/>
        </p:nvSpPr>
        <p:spPr>
          <a:xfrm>
            <a:off x="2446208" y="680725"/>
            <a:ext cx="36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>
              <a:solidFill>
                <a:srgbClr val="7B318F"/>
              </a:solidFill>
            </a:endParaRPr>
          </a:p>
        </p:txBody>
      </p:sp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2343824" y="130385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2847407" y="130385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0" name="直接箭头连接符 39"/>
          <p:cNvCxnSpPr/>
          <p:nvPr/>
        </p:nvCxnSpPr>
        <p:spPr>
          <a:xfrm>
            <a:off x="3099199" y="1585571"/>
            <a:ext cx="0" cy="31303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259821" y="1146357"/>
            <a:ext cx="127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L-&gt;next</a:t>
            </a:r>
            <a:endParaRPr lang="zh-CN" altLang="en-US" dirty="0"/>
          </a:p>
        </p:txBody>
      </p:sp>
      <p:cxnSp>
        <p:nvCxnSpPr>
          <p:cNvPr id="55" name="直接箭头连接符 54"/>
          <p:cNvCxnSpPr/>
          <p:nvPr/>
        </p:nvCxnSpPr>
        <p:spPr>
          <a:xfrm flipH="1">
            <a:off x="1420630" y="3088422"/>
            <a:ext cx="329107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024 L 0.00191 4.07407E-6 C 0.01979 -0.00116 0.01736 -0.00186 0.0375 -0.00024 C 0.03924 4.07407E-6 0.04097 0.00046 0.04271 0.00115 C 0.04878 0.0037 0.04722 0.00439 0.05399 0.00787 C 0.05521 0.00856 0.0566 0.00856 0.05781 0.00926 C 0.05937 0.00972 0.06059 0.01111 0.06198 0.0118 C 0.06354 0.01273 0.06528 0.01388 0.06719 0.01458 C 0.06805 0.01481 0.0691 0.01504 0.06996 0.01574 C 0.07153 0.01666 0.07292 0.01736 0.0743 0.01851 C 0.07535 0.01944 0.07621 0.02013 0.07708 0.02129 C 0.07934 0.02338 0.08212 0.02546 0.08333 0.02893 L 0.08628 0.0368 C 0.08715 0.0412 0.0875 0.04444 0.08837 0.04861 C 0.08871 0.05 0.08924 0.05138 0.08958 0.05254 C 0.09045 0.05763 0.09097 0.06319 0.09184 0.06828 C 0.09115 0.0912 0.09115 0.11412 0.09045 0.1368 C 0.09045 0.13819 0.08993 0.13935 0.08958 0.14074 C 0.08871 0.14259 0.08576 0.14884 0.0842 0.15115 C 0.08333 0.15301 0.08264 0.15509 0.08125 0.15671 C 0.07951 0.15856 0.07535 0.1618 0.07535 0.16203 C 0.07465 0.16296 0.0743 0.16481 0.07326 0.16574 C 0.07135 0.16713 0.06892 0.16736 0.06719 0.16828 C 0.06562 0.16898 0.06441 0.17013 0.06285 0.17083 C 0.06128 0.17199 0.05937 0.17268 0.05781 0.17361 C 0.0559 0.17453 0.05365 0.17523 0.05174 0.17615 C 0.05069 0.17685 0.05 0.17824 0.04878 0.17893 C 0.04705 0.17986 0.04514 0.17986 0.04358 0.18032 C 0.02812 0.18333 0.02344 0.18217 0.00191 0.18287 C -0.00851 0.18726 -0.00104 0.18449 -0.02465 0.18287 C -0.03403 0.1824 -0.0342 0.18194 -0.04201 0.18032 L -0.17847 0.18171 C -0.18004 0.18171 -0.18073 0.18402 -0.1816 0.18541 C -0.18299 0.18796 -0.18438 0.19051 -0.18559 0.19328 C -0.19167 0.20856 -0.18837 0.19861 -0.19063 0.20902 C -0.19097 0.21041 -0.19167 0.2118 -0.19167 0.21296 C -0.19167 0.21875 -0.19167 0.22453 -0.19167 0.23055 L -0.19167 0.23078 " pathEditMode="relative" rAng="0" ptsTypes="AAAAAAAAAAAAAAAAAAAAAAAAAAAAAAAAAAAAAA">
                                      <p:cBhvr>
                                        <p:cTn id="6" dur="4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11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023 L 0.00191 2.59259E-6 C 0.01979 -0.00116 0.01736 -0.00185 0.0375 -0.00023 C 0.03923 2.59259E-6 0.04097 0.00046 0.0427 0.00115 C 0.04878 0.0037 0.04722 0.0044 0.05399 0.00787 C 0.0552 0.00856 0.05659 0.00856 0.05781 0.00926 C 0.05937 0.00972 0.06059 0.01111 0.06198 0.0118 C 0.06354 0.01273 0.06527 0.01389 0.06718 0.01458 C 0.06805 0.01481 0.06909 0.01504 0.06996 0.01574 C 0.07152 0.01666 0.07291 0.01736 0.0743 0.01852 C 0.07534 0.01944 0.07621 0.02014 0.07708 0.02129 C 0.07934 0.02338 0.08211 0.02546 0.08333 0.02893 L 0.08628 0.0368 C 0.08715 0.0412 0.0875 0.04444 0.08836 0.04861 C 0.08871 0.05 0.08923 0.05139 0.08958 0.05254 C 0.09045 0.05764 0.09097 0.06319 0.09184 0.06828 C 0.09114 0.0912 0.09114 0.11412 0.09045 0.1368 C 0.09045 0.13819 0.08993 0.13935 0.08958 0.14074 C 0.08871 0.14259 0.08576 0.14884 0.0842 0.15115 C 0.08333 0.15301 0.08264 0.15509 0.08125 0.15671 C 0.07951 0.15856 0.07534 0.1618 0.07534 0.16203 C 0.07465 0.16296 0.0743 0.16481 0.07326 0.16574 C 0.07135 0.16713 0.06892 0.16736 0.06718 0.16828 C 0.06562 0.16898 0.06441 0.17014 0.06284 0.17083 C 0.06128 0.17199 0.05937 0.17268 0.05781 0.17361 C 0.0559 0.17453 0.05364 0.17523 0.05173 0.17615 C 0.05069 0.17685 0.05 0.17824 0.04878 0.17893 C 0.04705 0.17986 0.04514 0.17986 0.04357 0.18032 C 0.02812 0.18333 0.02343 0.18217 0.00191 0.18287 C -0.00851 0.18727 -0.00105 0.18449 -0.02466 0.18287 C -0.03403 0.1824 -0.0342 0.18194 -0.04202 0.18032 L -0.17848 0.18171 C -0.18004 0.18171 -0.18073 0.18403 -0.1816 0.18541 C -0.18299 0.18796 -0.18438 0.19051 -0.18559 0.19328 C -0.19167 0.20856 -0.18837 0.19861 -0.19063 0.20903 C -0.19098 0.21041 -0.19167 0.2118 -0.19167 0.21296 C -0.19167 0.21875 -0.19167 0.22453 -0.19167 0.23055 L -0.19167 0.23078 " pathEditMode="relative" rAng="0" ptsTypes="AAAAAAAAAAAAAAAAAAAAAAAAAAAAAAAAAAAAAA">
                                      <p:cBhvr>
                                        <p:cTn id="8" dur="4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1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9740" y="164068"/>
            <a:ext cx="2669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按值查找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3913" y="404756"/>
            <a:ext cx="5024558" cy="448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  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LocateNode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ElemType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中查找结点值等于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的结点，若找到则返回该结点的位置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Node 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p=L-&gt;next;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从表中第一个结点比较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while( (p!=NULL) 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{    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p-&gt;data!=W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p=p-&gt;next;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else break;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已找到结点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，退出循环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return p;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83378" y="13163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786961" y="13163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2322555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W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282613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578018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Q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081601" y="28998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3"/>
          <p:cNvGraphicFramePr>
            <a:graphicFrameLocks noGrp="1"/>
          </p:cNvGraphicFramePr>
          <p:nvPr/>
        </p:nvGraphicFramePr>
        <p:xfrm>
          <a:off x="238422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88781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459740" y="890998"/>
            <a:ext cx="0" cy="4400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421" y="4847000"/>
                <a:ext cx="192360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260" t="-16" r="-3805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621687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1125270" y="482049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连接符: 肘形 28"/>
          <p:cNvCxnSpPr>
            <a:stCxn id="38" idx="2"/>
            <a:endCxn id="14" idx="1"/>
          </p:cNvCxnSpPr>
          <p:nvPr/>
        </p:nvCxnSpPr>
        <p:spPr>
          <a:xfrm rot="5400000">
            <a:off x="1133324" y="1119391"/>
            <a:ext cx="1410569" cy="2521180"/>
          </a:xfrm>
          <a:prstGeom prst="bentConnector4">
            <a:avLst>
              <a:gd name="adj1" fmla="val 31182"/>
              <a:gd name="adj2" fmla="val 10906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4418" y="529308"/>
            <a:ext cx="665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L</a:t>
            </a:r>
            <a:endParaRPr lang="zh-CN" altLang="en-US" sz="3200" dirty="0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438733" y="4985499"/>
            <a:ext cx="94549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/>
          <p:cNvCxnSpPr>
            <a:endCxn id="25" idx="1"/>
          </p:cNvCxnSpPr>
          <p:nvPr/>
        </p:nvCxnSpPr>
        <p:spPr>
          <a:xfrm rot="5400000">
            <a:off x="601641" y="4022370"/>
            <a:ext cx="1003595" cy="963502"/>
          </a:xfrm>
          <a:prstGeom prst="bentConnector4">
            <a:avLst>
              <a:gd name="adj1" fmla="val 40762"/>
              <a:gd name="adj2" fmla="val 1237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572390" y="4006724"/>
            <a:ext cx="798661" cy="0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endCxn id="36" idx="1"/>
          </p:cNvCxnSpPr>
          <p:nvPr/>
        </p:nvCxnSpPr>
        <p:spPr>
          <a:xfrm flipV="1">
            <a:off x="1090429" y="1489277"/>
            <a:ext cx="1253395" cy="1247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/>
          <p:cNvCxnSpPr/>
          <p:nvPr/>
        </p:nvCxnSpPr>
        <p:spPr>
          <a:xfrm rot="5400000">
            <a:off x="2338390" y="3244199"/>
            <a:ext cx="931618" cy="613753"/>
          </a:xfrm>
          <a:prstGeom prst="bentConnector3">
            <a:avLst>
              <a:gd name="adj1" fmla="val 97985"/>
            </a:avLst>
          </a:prstGeom>
          <a:ln w="28575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2343824" y="130385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2847407" y="130385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0" name="直接箭头连接符 39"/>
          <p:cNvCxnSpPr/>
          <p:nvPr/>
        </p:nvCxnSpPr>
        <p:spPr>
          <a:xfrm>
            <a:off x="3099199" y="1585571"/>
            <a:ext cx="0" cy="31303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259821" y="1146357"/>
            <a:ext cx="127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L-&gt;next</a:t>
            </a:r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62000" y="2530451"/>
            <a:ext cx="0" cy="370840"/>
          </a:xfrm>
          <a:prstGeom prst="straightConnector1">
            <a:avLst/>
          </a:prstGeom>
          <a:ln w="1905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98688" y="2275845"/>
            <a:ext cx="36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>
              <a:solidFill>
                <a:srgbClr val="7B318F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438733" y="3085266"/>
            <a:ext cx="883822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1420630" y="3088422"/>
            <a:ext cx="329107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灯片编号占位符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1967 0.00162 L 0.1967 0.00162 " pathEditMode="relative" ptsTypes="AAAA">
                                      <p:cBhvr>
                                        <p:cTn id="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1967 0.00162 L 0.1967 0.00162 " pathEditMode="relative" ptsTypes="AAAA">
                                      <p:cBhvr>
                                        <p:cTn id="8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609752" y="1112533"/>
          <a:ext cx="7964858" cy="365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单链表插入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6280" y="1625600"/>
            <a:ext cx="783336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算法描述：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要在带头结点的单链表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个数据元素之前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插入一个数据元素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需要首先在单链表中找到第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个结点并由指针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指示，然后申请一个新的结点并由指针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指示，其数据域的值为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然后使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结点的指针域指向第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个结点，并修改第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个指针使其指向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prstClr val="white"/>
                </a:solidFill>
                <a:ea typeface="宋体" panose="02010600030101010101" pitchFamily="2" charset="-122"/>
                <a:sym typeface="Arial" panose="020B0604020202020204" pitchFamily="34" charset="0"/>
              </a:rPr>
              <a:t>上次课回顾</a:t>
            </a:r>
            <a:endParaRPr lang="zh-CN" altLang="en-US" sz="36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537657" y="6086254"/>
            <a:ext cx="2069090" cy="53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ea typeface="华文楷体" panose="02010600040101010101" pitchFamily="2" charset="-122"/>
                <a:sym typeface="+mn-lt"/>
              </a:rPr>
              <a:t>链式存储结构</a:t>
            </a:r>
            <a:endParaRPr lang="zh-CN" altLang="en-US" b="1" dirty="0">
              <a:solidFill>
                <a:srgbClr val="FF0000"/>
              </a:solidFill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425343" y="6214841"/>
            <a:ext cx="831932" cy="315912"/>
          </a:xfrm>
          <a:prstGeom prst="notchedRightArrow">
            <a:avLst>
              <a:gd name="adj1" fmla="val 50000"/>
              <a:gd name="adj2" fmla="val 5871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696555" y="6086254"/>
            <a:ext cx="2448406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ea typeface="华文楷体" panose="02010600040101010101" pitchFamily="2" charset="-122"/>
                <a:sym typeface="+mn-lt"/>
              </a:rPr>
              <a:t>为克服这一缺点</a:t>
            </a:r>
            <a:endParaRPr lang="zh-CN" altLang="en-US" dirty="0">
              <a:ea typeface="华文楷体" panose="02010600040101010101" pitchFamily="2" charset="-122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865" y="1275122"/>
            <a:ext cx="82062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顺序存储结构的优缺点分析</a:t>
            </a:r>
            <a:endParaRPr lang="en-US" altLang="zh-CN" sz="2800" dirty="0"/>
          </a:p>
          <a:p>
            <a:r>
              <a:rPr lang="zh-CN" altLang="en-US" sz="2800" dirty="0"/>
              <a:t>优点：</a:t>
            </a:r>
            <a:endParaRPr lang="en-US" altLang="zh-CN" sz="28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）无需为表示 表中元素之间的逻辑关系，增加额外的存储空间；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）可以快速地存取表中任一位置的元素。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dirty="0"/>
              <a:t>缺点：</a:t>
            </a:r>
            <a:endParaRPr lang="en-US" altLang="zh-CN" sz="28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）插入和删除操作需要移动大量的数据元素，效率较低；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）顺序表占用连续存储空间，存储分配属于静态分配形式，当表长变化较大时，难以确定合适的存储规模；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）易造成存储空间的“碎片”，浪费存储空间。</a:t>
            </a:r>
            <a:endParaRPr lang="zh-CN" altLang="en-US"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单链表插入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354422" y="296849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858005" y="296849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3"/>
              <p:cNvGraphicFramePr>
                <a:graphicFrameLocks noGrp="1"/>
              </p:cNvGraphicFramePr>
              <p:nvPr/>
            </p:nvGraphicFramePr>
            <p:xfrm>
              <a:off x="1911552" y="296186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3"/>
              <p:cNvGraphicFramePr>
                <a:graphicFrameLocks noGrp="1"/>
              </p:cNvGraphicFramePr>
              <p:nvPr/>
            </p:nvGraphicFramePr>
            <p:xfrm>
              <a:off x="1911552" y="296186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2427109" y="2961869"/>
          <a:ext cx="450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575"/>
              </a:tblGrid>
              <a:tr h="457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4556760" y="2955010"/>
          <a:ext cx="503583" cy="45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50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"/>
              <p:cNvGraphicFramePr>
                <a:graphicFrameLocks noGrp="1"/>
              </p:cNvGraphicFramePr>
              <p:nvPr/>
            </p:nvGraphicFramePr>
            <p:xfrm>
              <a:off x="5735489" y="2958505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"/>
              <p:cNvGraphicFramePr>
                <a:graphicFrameLocks noGrp="1"/>
              </p:cNvGraphicFramePr>
              <p:nvPr/>
            </p:nvGraphicFramePr>
            <p:xfrm>
              <a:off x="5735489" y="2958505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239072" y="2958504"/>
          <a:ext cx="503583" cy="454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5470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7" name="直接箭头连接符 16"/>
          <p:cNvCxnSpPr/>
          <p:nvPr/>
        </p:nvCxnSpPr>
        <p:spPr>
          <a:xfrm>
            <a:off x="1172744" y="3147289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4" idx="1"/>
          </p:cNvCxnSpPr>
          <p:nvPr/>
        </p:nvCxnSpPr>
        <p:spPr>
          <a:xfrm>
            <a:off x="4808551" y="3171494"/>
            <a:ext cx="926938" cy="156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413666" y="3219246"/>
            <a:ext cx="451997" cy="52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"/>
              <p:cNvGraphicFramePr>
                <a:graphicFrameLocks noGrp="1"/>
              </p:cNvGraphicFramePr>
              <p:nvPr/>
            </p:nvGraphicFramePr>
            <p:xfrm>
              <a:off x="7827450" y="297561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"/>
              <p:cNvGraphicFramePr>
                <a:graphicFrameLocks noGrp="1"/>
              </p:cNvGraphicFramePr>
              <p:nvPr/>
            </p:nvGraphicFramePr>
            <p:xfrm>
              <a:off x="7827450" y="297561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4" name="表格 3"/>
          <p:cNvGraphicFramePr>
            <a:graphicFrameLocks noGrp="1"/>
          </p:cNvGraphicFramePr>
          <p:nvPr/>
        </p:nvGraphicFramePr>
        <p:xfrm>
          <a:off x="8331033" y="2975619"/>
          <a:ext cx="503583" cy="446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466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8494955" y="3038452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955" y="3038452"/>
                <a:ext cx="19236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91" t="-221" r="-38025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>
            <a:off x="7125085" y="3198290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6582688" y="3193754"/>
            <a:ext cx="704573" cy="9097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718023" y="3217159"/>
            <a:ext cx="702365" cy="6624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4742723" y="4355816"/>
          <a:ext cx="50358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5258030" y="4355816"/>
          <a:ext cx="503583" cy="446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466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3" name="直接箭头连接符 32"/>
          <p:cNvCxnSpPr/>
          <p:nvPr/>
        </p:nvCxnSpPr>
        <p:spPr>
          <a:xfrm>
            <a:off x="638112" y="2377242"/>
            <a:ext cx="0" cy="61358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66269" y="2490033"/>
            <a:ext cx="450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"/>
              <p:cNvGraphicFramePr>
                <a:graphicFrameLocks noGrp="1"/>
              </p:cNvGraphicFramePr>
              <p:nvPr/>
            </p:nvGraphicFramePr>
            <p:xfrm>
              <a:off x="3902689" y="2951698"/>
              <a:ext cx="668469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8469"/>
                  </a:tblGrid>
                  <a:tr h="241636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"/>
              <p:cNvGraphicFramePr>
                <a:graphicFrameLocks noGrp="1"/>
              </p:cNvGraphicFramePr>
              <p:nvPr/>
            </p:nvGraphicFramePr>
            <p:xfrm>
              <a:off x="3902689" y="2951698"/>
              <a:ext cx="668469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8469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9" name="文本框 38"/>
          <p:cNvSpPr txBox="1"/>
          <p:nvPr/>
        </p:nvSpPr>
        <p:spPr>
          <a:xfrm>
            <a:off x="4393056" y="5135241"/>
            <a:ext cx="830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2400" dirty="0"/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4711032" y="4873044"/>
            <a:ext cx="195037" cy="4330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连接符: 曲线 42"/>
          <p:cNvCxnSpPr>
            <a:endCxn id="14" idx="2"/>
          </p:cNvCxnSpPr>
          <p:nvPr/>
        </p:nvCxnSpPr>
        <p:spPr>
          <a:xfrm rot="5400000" flipH="1" flipV="1">
            <a:off x="5198311" y="3790154"/>
            <a:ext cx="1163418" cy="414520"/>
          </a:xfrm>
          <a:prstGeom prst="curvedConnector3">
            <a:avLst>
              <a:gd name="adj1" fmla="val 2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曲线 45"/>
          <p:cNvCxnSpPr>
            <a:endCxn id="30" idx="1"/>
          </p:cNvCxnSpPr>
          <p:nvPr/>
        </p:nvCxnSpPr>
        <p:spPr>
          <a:xfrm rot="5400000">
            <a:off x="4076356" y="3852221"/>
            <a:ext cx="1398562" cy="65828"/>
          </a:xfrm>
          <a:prstGeom prst="curvedConnector4">
            <a:avLst>
              <a:gd name="adj1" fmla="val 47639"/>
              <a:gd name="adj2" fmla="val 44726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823578" y="3768189"/>
            <a:ext cx="673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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006050" y="3685051"/>
            <a:ext cx="830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907890" y="4229854"/>
            <a:ext cx="2344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s-&gt;next=pre-&gt;next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2952650" y="4128327"/>
            <a:ext cx="164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pre-&gt;next=s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5109573" y="2924771"/>
            <a:ext cx="469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</a:t>
            </a:r>
            <a:endParaRPr lang="zh-CN" altLang="en-US" sz="3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616844" y="2184408"/>
            <a:ext cx="830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91556" y="10579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1.66667E-6 -0.00046 L 0.0559 -0.00231 C 0.09306 -0.00416 0.05521 -0.00324 0.09549 -0.00393 C 0.11997 -0.00347 0.14462 -0.00277 0.1691 -0.00254 C 0.18646 -0.00254 0.1967 -0.00324 0.21198 -0.00416 C 0.23004 -0.00764 0.21511 -0.00509 0.25851 -0.00578 L 0.27622 -0.00625 C 0.27934 -0.00625 0.28247 -0.00648 0.28542 -0.00694 C 0.28802 -0.00694 0.29028 -0.0081 0.29271 -0.0081 C 0.30035 -0.00833 0.30816 -0.00833 0.3158 -0.00833 C 0.35139 -0.00995 0.32761 -0.00902 0.3875 -0.00902 L 0.38125 -0.00902 " pathEditMode="relative" rAng="0" ptsTypes="AAAAAAAAA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-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2.77778E-6 -0.00046 L 0.0559 -0.00231 C 0.09305 -0.00416 0.05521 -0.00324 0.09548 -0.00393 C 0.11996 -0.00347 0.14462 -0.00277 0.16909 -0.00254 C 0.18646 -0.00254 0.1967 -0.00324 0.21198 -0.00416 C 0.23003 -0.00764 0.2151 -0.00509 0.2585 -0.00578 L 0.27621 -0.00625 C 0.27934 -0.00625 0.28246 -0.00648 0.28541 -0.00694 C 0.28802 -0.00694 0.29028 -0.0081 0.29271 -0.0081 C 0.30034 -0.00833 0.30816 -0.00833 0.3158 -0.00833 C 0.35139 -0.00995 0.3276 -0.00902 0.3875 -0.00902 L 0.38125 -0.00902 " pathEditMode="relative" rAng="0" ptsTypes="AAAAAAAAAAA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5" grpId="0"/>
      <p:bldP spid="56" grpId="0"/>
      <p:bldP spid="58" grpId="0"/>
      <p:bldP spid="59" grpId="0"/>
      <p:bldP spid="60" grpId="0"/>
      <p:bldP spid="60" grpId="1"/>
      <p:bldP spid="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单链表的插入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4601" y="899830"/>
            <a:ext cx="8587959" cy="595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ElemType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*pre,*s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pre=L; k=0;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while(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pre!=NULL&amp;&amp;k&lt;i-1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 pre=pre-&gt;next;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k=k+1;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if(pre==NULL)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如当前位置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为空，表示已经找完还未找到第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个，说明插入位置不合理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插入位置不合理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return ERROR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s=(Node*)malloc(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(Node));  /*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申请一个新的结点，并由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指向它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s-&gt;data=e; /*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将待插入结点值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赋给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的数据域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s-&gt;next=pre-&gt;next;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pre-&gt;next=s;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return OK;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609752" y="1112533"/>
          <a:ext cx="7964858" cy="365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单链表的删除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5320" y="1849741"/>
            <a:ext cx="783336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算法描述：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中删除第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则首先要通过计数方式找到第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个结点并使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个结点，而后删除第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个结点并释放结点空间。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436880" y="45991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940463" y="45991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3"/>
              <p:cNvGraphicFramePr>
                <a:graphicFrameLocks noGrp="1"/>
              </p:cNvGraphicFramePr>
              <p:nvPr/>
            </p:nvGraphicFramePr>
            <p:xfrm>
              <a:off x="1994010" y="4592548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3"/>
              <p:cNvGraphicFramePr>
                <a:graphicFrameLocks noGrp="1"/>
              </p:cNvGraphicFramePr>
              <p:nvPr/>
            </p:nvGraphicFramePr>
            <p:xfrm>
              <a:off x="1994010" y="4592548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2497593" y="45925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3"/>
              <p:cNvGraphicFramePr>
                <a:graphicFrameLocks noGrp="1"/>
              </p:cNvGraphicFramePr>
              <p:nvPr/>
            </p:nvGraphicFramePr>
            <p:xfrm>
              <a:off x="3996416" y="45859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3"/>
              <p:cNvGraphicFramePr>
                <a:graphicFrameLocks noGrp="1"/>
              </p:cNvGraphicFramePr>
              <p:nvPr/>
            </p:nvGraphicFramePr>
            <p:xfrm>
              <a:off x="3996416" y="4585921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4499999" y="45859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3"/>
              <p:cNvGraphicFramePr>
                <a:graphicFrameLocks noGrp="1"/>
              </p:cNvGraphicFramePr>
              <p:nvPr/>
            </p:nvGraphicFramePr>
            <p:xfrm>
              <a:off x="7614701" y="4595045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3"/>
              <p:cNvGraphicFramePr>
                <a:graphicFrameLocks noGrp="1"/>
              </p:cNvGraphicFramePr>
              <p:nvPr/>
            </p:nvGraphicFramePr>
            <p:xfrm>
              <a:off x="7614701" y="4595045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8118284" y="45950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1255202" y="477796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897565" y="47713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3565721" y="4784592"/>
            <a:ext cx="377683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51183" y="4124256"/>
            <a:ext cx="68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8273895" y="462154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95" y="4621546"/>
                <a:ext cx="19236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50" t="-6" r="-38067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"/>
              <p:cNvGraphicFramePr>
                <a:graphicFrameLocks noGrp="1"/>
              </p:cNvGraphicFramePr>
              <p:nvPr/>
            </p:nvGraphicFramePr>
            <p:xfrm>
              <a:off x="5608321" y="4594320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"/>
              <p:cNvGraphicFramePr>
                <a:graphicFrameLocks noGrp="1"/>
              </p:cNvGraphicFramePr>
              <p:nvPr/>
            </p:nvGraphicFramePr>
            <p:xfrm>
              <a:off x="5608321" y="4594320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6111904" y="45943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0" name="直接箭头连接符 39"/>
          <p:cNvCxnSpPr/>
          <p:nvPr/>
        </p:nvCxnSpPr>
        <p:spPr>
          <a:xfrm>
            <a:off x="7244967" y="4777965"/>
            <a:ext cx="36973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6463086" y="4777968"/>
            <a:ext cx="702365" cy="6624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599930" y="5347162"/>
            <a:ext cx="1360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830320" y="5340538"/>
            <a:ext cx="1526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个结点</a:t>
            </a:r>
            <a:endParaRPr lang="zh-CN" altLang="en-US" dirty="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2851650" y="4787904"/>
            <a:ext cx="641183" cy="3312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灯片编号占位符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单链表的删除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354422" y="2985490"/>
          <a:ext cx="503583" cy="40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0972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858005" y="2985490"/>
          <a:ext cx="503583" cy="40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0972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表格 3"/>
              <p:cNvGraphicFramePr>
                <a:graphicFrameLocks noGrp="1"/>
              </p:cNvGraphicFramePr>
              <p:nvPr/>
            </p:nvGraphicFramePr>
            <p:xfrm>
              <a:off x="1677872" y="297710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表格 3"/>
              <p:cNvGraphicFramePr>
                <a:graphicFrameLocks noGrp="1"/>
              </p:cNvGraphicFramePr>
              <p:nvPr/>
            </p:nvGraphicFramePr>
            <p:xfrm>
              <a:off x="1677872" y="297710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9" name="表格 3"/>
          <p:cNvGraphicFramePr>
            <a:graphicFrameLocks noGrp="1"/>
          </p:cNvGraphicFramePr>
          <p:nvPr/>
        </p:nvGraphicFramePr>
        <p:xfrm>
          <a:off x="2193429" y="2977109"/>
          <a:ext cx="450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575"/>
              </a:tblGrid>
              <a:tr h="457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3"/>
          <p:cNvGraphicFramePr>
            <a:graphicFrameLocks noGrp="1"/>
          </p:cNvGraphicFramePr>
          <p:nvPr/>
        </p:nvGraphicFramePr>
        <p:xfrm>
          <a:off x="3830320" y="2985490"/>
          <a:ext cx="503583" cy="45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50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3"/>
              <p:cNvGraphicFramePr>
                <a:graphicFrameLocks noGrp="1"/>
              </p:cNvGraphicFramePr>
              <p:nvPr/>
            </p:nvGraphicFramePr>
            <p:xfrm>
              <a:off x="4730141" y="3000023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3"/>
              <p:cNvGraphicFramePr>
                <a:graphicFrameLocks noGrp="1"/>
              </p:cNvGraphicFramePr>
              <p:nvPr/>
            </p:nvGraphicFramePr>
            <p:xfrm>
              <a:off x="4730141" y="3000023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53" name="表格 3"/>
          <p:cNvGraphicFramePr>
            <a:graphicFrameLocks noGrp="1"/>
          </p:cNvGraphicFramePr>
          <p:nvPr/>
        </p:nvGraphicFramePr>
        <p:xfrm>
          <a:off x="5233724" y="3000022"/>
          <a:ext cx="503583" cy="454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5470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4" name="直接箭头连接符 53"/>
          <p:cNvCxnSpPr>
            <a:endCxn id="48" idx="1"/>
          </p:cNvCxnSpPr>
          <p:nvPr/>
        </p:nvCxnSpPr>
        <p:spPr>
          <a:xfrm>
            <a:off x="1172744" y="3203169"/>
            <a:ext cx="505128" cy="25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4149812" y="3218103"/>
            <a:ext cx="581766" cy="92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2480843" y="3203169"/>
            <a:ext cx="703642" cy="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表格 3"/>
              <p:cNvGraphicFramePr>
                <a:graphicFrameLocks noGrp="1"/>
              </p:cNvGraphicFramePr>
              <p:nvPr/>
            </p:nvGraphicFramePr>
            <p:xfrm>
              <a:off x="7802050" y="300757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318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表格 3"/>
              <p:cNvGraphicFramePr>
                <a:graphicFrameLocks noGrp="1"/>
              </p:cNvGraphicFramePr>
              <p:nvPr/>
            </p:nvGraphicFramePr>
            <p:xfrm>
              <a:off x="7802050" y="3007579"/>
              <a:ext cx="50358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58" name="表格 3"/>
          <p:cNvGraphicFramePr>
            <a:graphicFrameLocks noGrp="1"/>
          </p:cNvGraphicFramePr>
          <p:nvPr/>
        </p:nvGraphicFramePr>
        <p:xfrm>
          <a:off x="8305633" y="3011083"/>
          <a:ext cx="503583" cy="453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5369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8469555" y="3094332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555" y="3094332"/>
                <a:ext cx="192360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91" t="-221" r="-38025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/>
          <p:cNvCxnSpPr/>
          <p:nvPr/>
        </p:nvCxnSpPr>
        <p:spPr>
          <a:xfrm>
            <a:off x="635196" y="2312994"/>
            <a:ext cx="0" cy="61358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66269" y="2545913"/>
            <a:ext cx="450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表格 3"/>
              <p:cNvGraphicFramePr>
                <a:graphicFrameLocks noGrp="1"/>
              </p:cNvGraphicFramePr>
              <p:nvPr/>
            </p:nvGraphicFramePr>
            <p:xfrm>
              <a:off x="3176249" y="2982178"/>
              <a:ext cx="668469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8469"/>
                  </a:tblGrid>
                  <a:tr h="241636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表格 3"/>
              <p:cNvGraphicFramePr>
                <a:graphicFrameLocks noGrp="1"/>
              </p:cNvGraphicFramePr>
              <p:nvPr/>
            </p:nvGraphicFramePr>
            <p:xfrm>
              <a:off x="3176249" y="2982178"/>
              <a:ext cx="668469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8469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71" name="连接符: 曲线 70"/>
          <p:cNvCxnSpPr>
            <a:endCxn id="83" idx="0"/>
          </p:cNvCxnSpPr>
          <p:nvPr/>
        </p:nvCxnSpPr>
        <p:spPr>
          <a:xfrm flipV="1">
            <a:off x="4165241" y="3002498"/>
            <a:ext cx="2306882" cy="200672"/>
          </a:xfrm>
          <a:prstGeom prst="curvedConnector4">
            <a:avLst>
              <a:gd name="adj1" fmla="val 1356"/>
              <a:gd name="adj2" fmla="val 3784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966711" y="4158901"/>
            <a:ext cx="581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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127279" y="1978999"/>
            <a:ext cx="830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429598" y="4276473"/>
            <a:ext cx="1646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r=pre-&gt;next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4542773" y="2063507"/>
            <a:ext cx="238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pre-&gt;next=r-&gt;next</a:t>
            </a:r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616844" y="2240288"/>
            <a:ext cx="830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81" name="直接箭头连接符 80"/>
          <p:cNvCxnSpPr/>
          <p:nvPr/>
        </p:nvCxnSpPr>
        <p:spPr>
          <a:xfrm flipV="1">
            <a:off x="5551503" y="3238228"/>
            <a:ext cx="581766" cy="92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表格 3"/>
          <p:cNvGraphicFramePr>
            <a:graphicFrameLocks noGrp="1"/>
          </p:cNvGraphicFramePr>
          <p:nvPr/>
        </p:nvGraphicFramePr>
        <p:xfrm>
          <a:off x="6791960" y="3005810"/>
          <a:ext cx="503583" cy="45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4505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3" name="表格 3"/>
              <p:cNvGraphicFramePr>
                <a:graphicFrameLocks noGrp="1"/>
              </p:cNvGraphicFramePr>
              <p:nvPr/>
            </p:nvGraphicFramePr>
            <p:xfrm>
              <a:off x="6137889" y="3002498"/>
              <a:ext cx="668469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8469"/>
                  </a:tblGrid>
                  <a:tr h="241636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3" name="表格 3"/>
              <p:cNvGraphicFramePr>
                <a:graphicFrameLocks noGrp="1"/>
              </p:cNvGraphicFramePr>
              <p:nvPr/>
            </p:nvGraphicFramePr>
            <p:xfrm>
              <a:off x="6137889" y="3002498"/>
              <a:ext cx="668469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8469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84" name="直接箭头连接符 83"/>
          <p:cNvCxnSpPr/>
          <p:nvPr/>
        </p:nvCxnSpPr>
        <p:spPr>
          <a:xfrm>
            <a:off x="7128961" y="3254806"/>
            <a:ext cx="702365" cy="662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V="1">
            <a:off x="4855803" y="3519234"/>
            <a:ext cx="43752" cy="757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4262212" y="2866912"/>
            <a:ext cx="503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</a:t>
            </a:r>
            <a:endParaRPr lang="zh-CN" altLang="en-US" sz="3600" dirty="0"/>
          </a:p>
        </p:txBody>
      </p:sp>
      <p:sp>
        <p:nvSpPr>
          <p:cNvPr id="107" name="文本框 106"/>
          <p:cNvSpPr txBox="1"/>
          <p:nvPr/>
        </p:nvSpPr>
        <p:spPr>
          <a:xfrm>
            <a:off x="6627689" y="4024196"/>
            <a:ext cx="1717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*e = r-&gt;data;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128123" y="3835735"/>
            <a:ext cx="614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sym typeface="Wingdings 2" panose="05020102010507070707" pitchFamily="18" charset="2"/>
              </a:rPr>
              <a:t>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1852 L -4.44444E-6 0.01598 L 0.04532 0.01088 C 0.0757 0.00649 0.04462 0.00903 0.07761 0.00649 C 0.09775 0.00834 0.11771 0.00996 0.13785 0.01088 C 0.15191 0.01088 0.16025 0.00903 0.17292 0.00649 C 0.18768 -0.00277 0.17553 0.00394 0.21077 0.00232 L 0.22518 0.0007 C 0.22778 0.0007 0.23056 0.0007 0.23264 -0.00115 C 0.23473 -0.00115 0.23681 -0.0037 0.23889 -0.0037 C 0.24514 -0.00439 0.25139 -0.00439 0.25747 -0.00439 C 0.28698 -0.00879 0.26737 -0.00532 0.31684 -0.00532 L 0.31146 -0.00532 " pathEditMode="relative" rAng="0" ptsTypes="AAAAAAAAA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278 L 2.77778E-6 -0.00325 L 0.04548 -0.00463 C 0.07587 -0.00579 0.04496 -0.0051 0.07778 -0.00579 C 0.09791 -0.00533 0.11788 -0.00487 0.13802 -0.00463 C 0.15208 -0.00463 0.16041 -0.0051 0.17291 -0.00579 C 0.18767 -0.00834 0.17552 -0.00649 0.21093 -0.00695 L 0.22534 -0.00741 C 0.22795 -0.00741 0.23055 -0.00741 0.23298 -0.00788 C 0.23507 -0.00788 0.2368 -0.00857 0.23889 -0.00857 C 0.24514 -0.0088 0.25139 -0.0088 0.25764 -0.0088 C 0.2868 -0.00996 0.26736 -0.00926 0.31632 -0.00926 L 0.31111 -0.00926 " pathEditMode="relative" rAng="0" ptsTypes="AAAAAAAAAAAAA">
                                      <p:cBhvr>
                                        <p:cTn id="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  <p:bldP spid="73" grpId="0"/>
      <p:bldP spid="74" grpId="0"/>
      <p:bldP spid="74" grpId="1"/>
      <p:bldP spid="75" grpId="0"/>
      <p:bldP spid="77" grpId="0"/>
      <p:bldP spid="88" grpId="0"/>
      <p:bldP spid="88" grpId="1"/>
      <p:bldP spid="107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单链表的删除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3481" y="80583"/>
            <a:ext cx="8750519" cy="669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DelNode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ElemType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在带头结点的单链表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中删除第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个元素，并将删除的元素保存到变量*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*pre,*r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pre=L;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int k=0;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while(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pre-&gt;next!=NULL&amp;&amp;k&lt;i-1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个被删除结点的前驱结点，使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{    pre=pre-&gt;next;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k=k+1;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if(pre-&gt;next==NULL) /* while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循环是因为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pre-&gt;next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而跳出来的，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pre-&gt;next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为空，没有找到合法的前驱位置，说明删除位置不合法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删除结点的位置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不合理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return ERROR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r=pre-&gt;next;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pre-&gt;next=r-&gt;next;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*e = r-&gt;data;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free(r);  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return OK;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求两个集合的差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77240" y="1037086"/>
            <a:ext cx="7429500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已知：以单链表表示集合，假设集合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用单链表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表示，集合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用单链表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表示，设计算法求两个集合的差，即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算法思想：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由集合运算的规则可知，集合的差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包含所有属于集合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而不属于集合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的元素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。具体做法是，对于集合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中的每个元素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在集合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中进行查找，若存在与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相同的元素，则从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中将其删除。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求两个集合的差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1398905" y="13987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1902488" y="13987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956035" y="13921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459618" y="13921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482191" y="13855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W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985774" y="13855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2217227" y="157756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845121" y="1591262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1408430" y="34180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1912013" y="341807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2971800" y="3411448"/>
          <a:ext cx="4973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3469143" y="341144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4491716" y="34048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4995299" y="340482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7" name="直接箭头连接符 36"/>
          <p:cNvCxnSpPr/>
          <p:nvPr/>
        </p:nvCxnSpPr>
        <p:spPr>
          <a:xfrm>
            <a:off x="2226752" y="359686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392865" y="35902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854646" y="3610562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54855" y="3401282"/>
            <a:ext cx="68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LB</a:t>
            </a:r>
            <a:endParaRPr lang="zh-CN" altLang="en-US" sz="2400" dirty="0"/>
          </a:p>
        </p:txBody>
      </p:sp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6103621" y="34132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US" altLang="zh-CN" sz="1600" dirty="0"/>
                        <a:t> 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6607204" y="34132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4" name="直接箭头连接符 43"/>
          <p:cNvCxnSpPr/>
          <p:nvPr/>
        </p:nvCxnSpPr>
        <p:spPr>
          <a:xfrm>
            <a:off x="6897815" y="3580716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7608571" y="340369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8112154" y="340369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7" name="直接箭头连接符 46"/>
          <p:cNvCxnSpPr/>
          <p:nvPr/>
        </p:nvCxnSpPr>
        <p:spPr>
          <a:xfrm>
            <a:off x="5305982" y="1580880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表格 3"/>
          <p:cNvGraphicFramePr>
            <a:graphicFrameLocks noGrp="1"/>
          </p:cNvGraphicFramePr>
          <p:nvPr/>
        </p:nvGraphicFramePr>
        <p:xfrm>
          <a:off x="6016738" y="140385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3"/>
          <p:cNvGraphicFramePr>
            <a:graphicFrameLocks noGrp="1"/>
          </p:cNvGraphicFramePr>
          <p:nvPr/>
        </p:nvGraphicFramePr>
        <p:xfrm>
          <a:off x="6520321" y="140385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0" name="直接箭头连接符 49"/>
          <p:cNvCxnSpPr>
            <a:endCxn id="6" idx="1"/>
          </p:cNvCxnSpPr>
          <p:nvPr/>
        </p:nvCxnSpPr>
        <p:spPr>
          <a:xfrm flipV="1">
            <a:off x="871524" y="1584192"/>
            <a:ext cx="527381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919037" y="3632115"/>
            <a:ext cx="499995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53391" y="1357153"/>
            <a:ext cx="68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LA</a:t>
            </a:r>
            <a:endParaRPr lang="zh-CN" altLang="en-US" sz="2400" dirty="0"/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21551" y="160295"/>
            <a:ext cx="2216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求两个集合的差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393481" y="560405"/>
            <a:ext cx="8683844" cy="6327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Difference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LinkList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Node *pre, *p, *q, *r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pre=LA; p=LA-&gt;next;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while(p!=NULL)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遍历链表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中的元素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   q=LB-&gt;next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while(q!=NULL&amp;&amp;q-&gt;data!=p-&gt;data)  /*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中任何一个元素，都要遍历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{ q= q-&gt;next;}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if(q!=NULL)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所指元素在表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中找到了，则删除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所指元素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{      r=p;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pre-&gt;next=p-&gt;next;  /*p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的前驱结点指向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的后继结点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p=p-&gt;next; /*p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指向下一元素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free(r);    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释放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中的该元素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}else{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pre=p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p=p-&gt;next;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}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}/*while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0246" y="1037086"/>
            <a:ext cx="5400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思考： 单链表有哪些优缺点</a:t>
            </a:r>
            <a:r>
              <a:rPr lang="en-US" altLang="zh-CN" sz="3200" dirty="0">
                <a:solidFill>
                  <a:srgbClr val="0070C0"/>
                </a:solidFill>
              </a:rPr>
              <a:t>?</a:t>
            </a:r>
            <a:endParaRPr lang="en-US" altLang="zh-CN" sz="3200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2710" y="1835984"/>
            <a:ext cx="8715032" cy="446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优点：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</a:t>
            </a:r>
            <a:r>
              <a:rPr lang="en-US" altLang="zh-CN" sz="2400" dirty="0">
                <a:solidFill>
                  <a:srgbClr val="A747C1"/>
                </a:solidFill>
                <a:sym typeface="Wingdings" panose="05000000000000000000" pitchFamily="2" charset="2"/>
              </a:rPr>
              <a:t></a:t>
            </a:r>
            <a:r>
              <a:rPr lang="zh-CN" altLang="en-US" sz="2400" dirty="0"/>
              <a:t>插入速度快，仅需改变指针指向即可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 </a:t>
            </a:r>
            <a:r>
              <a:rPr lang="en-US" altLang="zh-CN" sz="2400" dirty="0">
                <a:solidFill>
                  <a:srgbClr val="A747C1"/>
                </a:solidFill>
                <a:sym typeface="Wingdings" panose="05000000000000000000" pitchFamily="2" charset="2"/>
              </a:rPr>
              <a:t></a:t>
            </a:r>
            <a:r>
              <a:rPr lang="zh-CN" altLang="en-US" sz="2400" dirty="0"/>
              <a:t>数据元素数目无上限，只与内存空间有关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 </a:t>
            </a:r>
            <a:r>
              <a:rPr lang="en-US" altLang="zh-CN" sz="2400" dirty="0">
                <a:solidFill>
                  <a:srgbClr val="A747C1"/>
                </a:solidFill>
                <a:sym typeface="Wingdings" panose="05000000000000000000" pitchFamily="2" charset="2"/>
              </a:rPr>
              <a:t></a:t>
            </a:r>
            <a:r>
              <a:rPr lang="zh-CN" altLang="en-US" sz="2400" dirty="0"/>
              <a:t>动态分配内存空间，不用事先开辟内存，内存利用率高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缺点：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</a:t>
            </a:r>
            <a:r>
              <a:rPr lang="en-US" altLang="zh-CN" sz="2400" dirty="0">
                <a:solidFill>
                  <a:srgbClr val="00B0F0"/>
                </a:solidFill>
                <a:sym typeface="Wingdings" panose="05000000000000000000" pitchFamily="2" charset="2"/>
              </a:rPr>
              <a:t></a:t>
            </a:r>
            <a:r>
              <a:rPr lang="zh-CN" altLang="en-US" sz="2400" dirty="0"/>
              <a:t>查找速度较慢，需要循环整个链表，不能随机访问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</a:t>
            </a:r>
            <a:r>
              <a:rPr lang="en-US" altLang="zh-CN" sz="2400" dirty="0">
                <a:solidFill>
                  <a:srgbClr val="00B0F0"/>
                </a:solidFill>
                <a:sym typeface="Wingdings" panose="05000000000000000000" pitchFamily="2" charset="2"/>
              </a:rPr>
              <a:t></a:t>
            </a:r>
            <a:r>
              <a:rPr lang="zh-CN" altLang="en-US" sz="2400" dirty="0"/>
              <a:t>占用额外空间存储指针</a:t>
            </a:r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3002994" y="150770"/>
            <a:ext cx="2899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单链表小结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5"/>
          <p:cNvSpPr/>
          <p:nvPr/>
        </p:nvSpPr>
        <p:spPr>
          <a:xfrm>
            <a:off x="1069976" y="1499633"/>
            <a:ext cx="7525940" cy="370229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线性表的概念及抽象数据类型定义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2.2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线性表的顺序存储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线性表的链式存储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2.4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一元多项式的表示及相加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2.5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顺序表与链表的综合比较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/>
          <p:nvPr/>
        </p:nvSpPr>
        <p:spPr>
          <a:xfrm>
            <a:off x="695195" y="52177"/>
            <a:ext cx="950449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prstClr val="white"/>
                </a:solidFill>
                <a:sym typeface="Arial" panose="020B0604020202020204" pitchFamily="34" charset="0"/>
              </a:rPr>
              <a:t>提纲</a:t>
            </a:r>
            <a:endParaRPr lang="zh-CN" altLang="en-US" sz="3600" b="1" dirty="0">
              <a:solidFill>
                <a:prstClr val="white"/>
              </a:solidFill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线性表的链式存储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528542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单链表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上的基本运算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2.3.3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循环链表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2.3.4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双向链表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*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2.3.5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静态链表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2.3.3 </a:t>
            </a:r>
            <a:r>
              <a:rPr lang="zh-CN" altLang="en-US" sz="3200" dirty="0">
                <a:solidFill>
                  <a:schemeClr val="bg1"/>
                </a:solidFill>
              </a:rPr>
              <a:t>循环链表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581" y="916161"/>
            <a:ext cx="821883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循环链表（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Circular Linked List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是一个首尾相接的链表。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特点：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将单链表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最后一个结点的指针域由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NULL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改为指向头结点或线性表中的第一个结点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，就得到了单链形式的循环链表，并称为循环单链表。在循环单链表中，所有结点被链在一个环上。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1408430" y="560797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1912013" y="560797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971800" y="5601350"/>
          <a:ext cx="4973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469143" y="560135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491716" y="55947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995299" y="55947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2226752" y="5786770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392865" y="5780143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854646" y="5800464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54855" y="5591184"/>
            <a:ext cx="68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</a:t>
            </a:r>
            <a:endParaRPr lang="zh-CN" altLang="en-US" sz="2400" dirty="0"/>
          </a:p>
        </p:txBody>
      </p:sp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6103621" y="560312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6607204" y="560312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1" name="直接箭头连接符 20"/>
          <p:cNvCxnSpPr/>
          <p:nvPr/>
        </p:nvCxnSpPr>
        <p:spPr>
          <a:xfrm>
            <a:off x="6897815" y="577061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7608571" y="55935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3"/>
          <p:cNvGraphicFramePr>
            <a:graphicFrameLocks noGrp="1"/>
          </p:cNvGraphicFramePr>
          <p:nvPr/>
        </p:nvGraphicFramePr>
        <p:xfrm>
          <a:off x="8112154" y="55935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4" name="直接箭头连接符 23"/>
          <p:cNvCxnSpPr/>
          <p:nvPr/>
        </p:nvCxnSpPr>
        <p:spPr>
          <a:xfrm flipV="1">
            <a:off x="919037" y="5822017"/>
            <a:ext cx="499995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连接符: 肘形 3"/>
          <p:cNvCxnSpPr>
            <a:endCxn id="6" idx="0"/>
          </p:cNvCxnSpPr>
          <p:nvPr/>
        </p:nvCxnSpPr>
        <p:spPr>
          <a:xfrm rot="10800000">
            <a:off x="1660221" y="5607974"/>
            <a:ext cx="6703724" cy="162644"/>
          </a:xfrm>
          <a:prstGeom prst="bentConnector4">
            <a:avLst>
              <a:gd name="adj1" fmla="val 97"/>
              <a:gd name="adj2" fmla="val 3342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循环单链表的合并算法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581" y="1519596"/>
            <a:ext cx="8218837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已知：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有两个带头结点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的循环单链表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，编写一个算法，将两个循环单链表合并为一个循环单链表，其头指针为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算法描述：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先找到两个链表的尾，并分别由指针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指向它们，然后将第一个链表的尾与第二个表的第一个结点链接起来，并修改第二个表的尾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，使它的链域指向第一个表的头结点。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-11801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循环单链表的合并算法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1398905" y="207504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1902488" y="207504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956035" y="20684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459618" y="20684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482191" y="206179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985774" y="206179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2217227" y="2253843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45121" y="2267537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3"/>
          <p:cNvGraphicFramePr>
            <a:graphicFrameLocks noGrp="1"/>
          </p:cNvGraphicFramePr>
          <p:nvPr/>
        </p:nvGraphicFramePr>
        <p:xfrm>
          <a:off x="1379855" y="38085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883438" y="38085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943225" y="3801973"/>
          <a:ext cx="4973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3440568" y="380197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4463141" y="37953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4966724" y="37953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>
            <a:off x="2198177" y="3987393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364290" y="3980766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826071" y="4001087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12005" y="3791807"/>
            <a:ext cx="68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LB</a:t>
            </a:r>
            <a:endParaRPr lang="zh-CN" altLang="en-US" sz="2400" dirty="0"/>
          </a:p>
        </p:txBody>
      </p:sp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6075046" y="38037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US" altLang="zh-CN" sz="1600" dirty="0"/>
                        <a:t> 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6578629" y="38037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6869240" y="39712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7579996" y="37942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8083579" y="37942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1" name="直接箭头连接符 30"/>
          <p:cNvCxnSpPr/>
          <p:nvPr/>
        </p:nvCxnSpPr>
        <p:spPr>
          <a:xfrm>
            <a:off x="5305982" y="2257155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6016738" y="208013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6520321" y="208013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endCxn id="6" idx="1"/>
          </p:cNvCxnSpPr>
          <p:nvPr/>
        </p:nvCxnSpPr>
        <p:spPr>
          <a:xfrm flipV="1">
            <a:off x="871524" y="2260467"/>
            <a:ext cx="527381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890462" y="4022640"/>
            <a:ext cx="499995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/>
          <p:nvPr/>
        </p:nvCxnSpPr>
        <p:spPr>
          <a:xfrm rot="10800000">
            <a:off x="1631646" y="3818122"/>
            <a:ext cx="6703724" cy="162644"/>
          </a:xfrm>
          <a:prstGeom prst="bentConnector4">
            <a:avLst>
              <a:gd name="adj1" fmla="val 97"/>
              <a:gd name="adj2" fmla="val 3342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endCxn id="6" idx="0"/>
          </p:cNvCxnSpPr>
          <p:nvPr/>
        </p:nvCxnSpPr>
        <p:spPr>
          <a:xfrm rot="10800000">
            <a:off x="1650696" y="2075047"/>
            <a:ext cx="5121416" cy="212634"/>
          </a:xfrm>
          <a:prstGeom prst="bentConnector4">
            <a:avLst>
              <a:gd name="adj1" fmla="val 488"/>
              <a:gd name="adj2" fmla="val 2612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05791" y="2185828"/>
            <a:ext cx="68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LA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650696" y="2468663"/>
            <a:ext cx="36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</a:rPr>
              <a:t>p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1650696" y="2432636"/>
            <a:ext cx="0" cy="37282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608009" y="4229935"/>
            <a:ext cx="36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</a:rPr>
              <a:t>q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1608009" y="4175711"/>
            <a:ext cx="0" cy="37282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6649 0.00278 C 0.08594 0.00278 0.10538 0.00185 0.12483 0.00139 C 0.13351 0.0007 0.14618 -0.00139 0.15504 0.00139 C 0.15677 0.00185 0.15851 0.00347 0.1592 0.00556 C 0.15972 0.00672 0.15712 0.0044 0.15608 0.00417 C 0.15469 0.00347 0.15191 0.00278 0.15191 0.00278 L 0.15191 0.00278 " pathEditMode="relative" ptsTypes="AAAAA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.06649 0.00278 C 0.08594 0.00278 0.10538 0.00185 0.12483 0.00139 C 0.13351 0.0007 0.14618 -0.00139 0.15504 0.00139 C 0.15677 0.00185 0.15851 0.00347 0.1592 0.00556 C 0.15972 0.00672 0.15712 0.0044 0.15608 0.00417 C 0.15469 0.00347 0.15191 0.00278 0.15191 0.00278 L 0.15191 0.00278 " pathEditMode="relative" ptsTypes="AAAAA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57 0.0044 L 0.17257 0.0044 L 0.27048 0.00579 C 0.27847 0.00579 0.28628 0.00718 0.29444 0.00718 C 0.3059 0.00718 0.31718 0.00602 0.32882 0.00579 C 0.33072 0.00556 0.33298 0.00579 0.33507 0.00579 L 0.33507 0.00579 " pathEditMode="relative" ptsTypes="AAAAAAA">
                                      <p:cBhvr>
                                        <p:cTn id="1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71 -0.00625 L 0.16771 -0.00602 L 0.26563 -0.00486 C 0.27361 -0.00486 0.28143 -0.00347 0.28959 -0.00347 C 0.30105 -0.00347 0.31233 -0.00463 0.32396 -0.00486 C 0.32587 -0.00509 0.32813 -0.00486 0.33021 -0.00486 L 0.33021 -0.00463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854 -0.00069 L 0.33854 -0.00069 C 0.41302 0.00695 0.37864 0.0044 0.44166 0.00764 C 0.44739 0.00695 0.45329 0.00648 0.45902 0.00533 C 0.46128 0.0051 0.46319 0.00371 0.46545 0.00348 C 0.48316 0.00116 0.48507 0.00139 0.49566 0.00139 L 0.49566 0.00139 " pathEditMode="relative" ptsTypes="AAAAAAA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94 0.00254 L 0.33594 0.00278 C 0.41042 0.01018 0.37605 0.00764 0.43907 0.01088 C 0.4448 0.01018 0.4507 0.00972 0.45643 0.00856 C 0.45868 0.00833 0.46059 0.00694 0.46285 0.00671 C 0.48056 0.0044 0.48247 0.00463 0.49306 0.00463 L 0.49306 0.00486 " pathEditMode="relative" rAng="0" ptsTypes="AAAAAAA">
                                      <p:cBhvr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84 0.00301 0.02899 0.00533 0.04809 0.00533 C 0.07292 0.00533 0.09757 0.00417 0.12222 0.00347 C 0.12552 0.00301 0.12882 0.00255 0.13212 0.00185 C 0.13351 0.00139 0.13455 0.00023 0.13594 0 C 0.13906 -0.00023 0.14254 0 0.14583 0 L 0.14583 0 " pathEditMode="relative" ptsTypes="AAAAAAAA">
                                      <p:cBhvr>
                                        <p:cTn id="2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84 0.00301 0.02899 0.00533 0.04809 0.00533 C 0.07292 0.00533 0.09757 0.00417 0.12222 0.00347 C 0.12552 0.00301 0.12882 0.00255 0.13212 0.00185 C 0.13351 0.00139 0.13455 0.00023 0.13594 0 C 0.13906 -0.00023 0.14254 0 0.14583 0 L 0.14583 0 " pathEditMode="relative" ptsTypes="AAAAAAAA">
                                      <p:cBhvr>
                                        <p:cTn id="2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63 -0.00255 L 0.16163 -0.00255 L 0.33941 -0.00255 L 0.33941 -0.00255 " pathEditMode="relative" ptsTypes="AAAA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16 -0.00509 L 0.15816 -0.00486 L 0.33593 -0.00509 L 0.33593 -0.00486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69 -0.00625 L 0.35469 -0.00625 L 0.46024 -0.00463 C 0.54271 -0.00255 0.49357 -0.00278 0.51996 -0.00278 L 0.51996 -0.00278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2 -0.00856 L 0.3552 -0.00833 L 0.46076 -0.00694 C 0.54323 -0.00486 0.49409 -0.00509 0.52048 -0.00509 L 0.52048 -0.00486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993 0.00532 L 0.53993 0.00532 C 0.54618 0.00393 0.5526 0.00231 0.55885 0.00093 C 0.56666 -0.00046 0.58333 -0.00232 0.59062 -0.00324 C 0.59219 -0.00394 0.59375 -0.00509 0.59548 -0.00509 C 0.6066 -0.00509 0.61771 -0.00417 0.62882 -0.00324 C 0.63906 -0.00208 0.64184 0.00046 0.6526 0.00093 C 0.66267 0.00162 0.67274 0.00093 0.68281 0.00093 L 0.68281 0.00093 " pathEditMode="relative" ptsTypes="AAAAAAAAA">
                                      <p:cBhvr>
                                        <p:cTn id="4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68 0.00625 L 0.5368 0.00648 C 0.54305 0.00486 0.54948 0.00324 0.55573 0.00185 C 0.56354 0.00047 0.5802 -0.00139 0.5875 -0.00231 C 0.58906 -0.00301 0.59062 -0.00416 0.59236 -0.00416 C 0.60347 -0.00416 0.61458 -0.00324 0.62569 -0.00231 C 0.63593 -0.00115 0.63871 0.00139 0.64948 0.00185 C 0.65954 0.00255 0.66961 0.00185 0.67968 0.00185 L 0.67968 0.00209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4" grpId="2"/>
      <p:bldP spid="48" grpId="0"/>
      <p:bldP spid="48" grpId="1"/>
      <p:bldP spid="48" grpId="2"/>
      <p:bldP spid="48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-11801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循环单链表的合并算法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1398905" y="207504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1902488" y="207504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956035" y="20684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459618" y="206842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4482191" y="206179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985774" y="206179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2217227" y="2253843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45121" y="2267537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3"/>
          <p:cNvGraphicFramePr>
            <a:graphicFrameLocks noGrp="1"/>
          </p:cNvGraphicFramePr>
          <p:nvPr/>
        </p:nvGraphicFramePr>
        <p:xfrm>
          <a:off x="1379855" y="38085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883438" y="38085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943225" y="3801973"/>
          <a:ext cx="4973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3440568" y="380197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4463141" y="37953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4966724" y="379534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>
            <a:off x="2198177" y="3987393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364290" y="3980766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826071" y="4001087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12005" y="3791807"/>
            <a:ext cx="68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LB</a:t>
            </a:r>
            <a:endParaRPr lang="zh-CN" altLang="en-US" sz="2400" dirty="0"/>
          </a:p>
        </p:txBody>
      </p:sp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6075046" y="38037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US" altLang="zh-CN" sz="1600" dirty="0"/>
                        <a:t> 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6578629" y="380374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6869240" y="39712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7579996" y="37942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8083579" y="37942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1" name="直接箭头连接符 30"/>
          <p:cNvCxnSpPr/>
          <p:nvPr/>
        </p:nvCxnSpPr>
        <p:spPr>
          <a:xfrm>
            <a:off x="5305982" y="2257155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6016738" y="208013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6520321" y="208013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endCxn id="6" idx="1"/>
          </p:cNvCxnSpPr>
          <p:nvPr/>
        </p:nvCxnSpPr>
        <p:spPr>
          <a:xfrm flipV="1">
            <a:off x="871524" y="2260467"/>
            <a:ext cx="527381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890462" y="4022640"/>
            <a:ext cx="499995" cy="3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/>
          <p:nvPr/>
        </p:nvCxnSpPr>
        <p:spPr>
          <a:xfrm rot="10800000">
            <a:off x="1631646" y="3818122"/>
            <a:ext cx="6703724" cy="162644"/>
          </a:xfrm>
          <a:prstGeom prst="bentConnector4">
            <a:avLst>
              <a:gd name="adj1" fmla="val 97"/>
              <a:gd name="adj2" fmla="val 3342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endCxn id="6" idx="0"/>
          </p:cNvCxnSpPr>
          <p:nvPr/>
        </p:nvCxnSpPr>
        <p:spPr>
          <a:xfrm rot="10800000">
            <a:off x="1650696" y="2075047"/>
            <a:ext cx="5121416" cy="212634"/>
          </a:xfrm>
          <a:prstGeom prst="bentConnector4">
            <a:avLst>
              <a:gd name="adj1" fmla="val 488"/>
              <a:gd name="adj2" fmla="val 2612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05791" y="2185828"/>
            <a:ext cx="68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LA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6159325" y="2509590"/>
            <a:ext cx="36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</a:rPr>
              <a:t>p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6159325" y="2473563"/>
            <a:ext cx="0" cy="37282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709185" y="4253472"/>
            <a:ext cx="36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</a:rPr>
              <a:t>q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7709185" y="4199248"/>
            <a:ext cx="0" cy="37282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/>
          <p:cNvCxnSpPr/>
          <p:nvPr/>
        </p:nvCxnSpPr>
        <p:spPr>
          <a:xfrm rot="10800000" flipV="1">
            <a:off x="386880" y="3990031"/>
            <a:ext cx="7948493" cy="725105"/>
          </a:xfrm>
          <a:prstGeom prst="bentConnector3">
            <a:avLst>
              <a:gd name="adj1" fmla="val 332"/>
            </a:avLst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/>
          <p:cNvCxnSpPr>
            <a:endCxn id="6" idx="2"/>
          </p:cNvCxnSpPr>
          <p:nvPr/>
        </p:nvCxnSpPr>
        <p:spPr>
          <a:xfrm rot="5400000" flipH="1" flipV="1">
            <a:off x="-103276" y="2961170"/>
            <a:ext cx="2269254" cy="1238689"/>
          </a:xfrm>
          <a:prstGeom prst="bentConnector3">
            <a:avLst>
              <a:gd name="adj1" fmla="val 781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/>
          <p:cNvCxnSpPr>
            <a:endCxn id="18" idx="0"/>
          </p:cNvCxnSpPr>
          <p:nvPr/>
        </p:nvCxnSpPr>
        <p:spPr>
          <a:xfrm rot="10800000" flipV="1">
            <a:off x="3191896" y="2856705"/>
            <a:ext cx="3533864" cy="94526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/>
          <p:nvPr/>
        </p:nvCxnSpPr>
        <p:spPr>
          <a:xfrm rot="16200000" flipV="1">
            <a:off x="6410593" y="2542160"/>
            <a:ext cx="687145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灯片编号占位符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循环单链表的合并算法</a:t>
            </a:r>
            <a:r>
              <a:rPr lang="en-US" altLang="zh-CN" sz="3200" dirty="0">
                <a:solidFill>
                  <a:schemeClr val="bg1"/>
                </a:solidFill>
              </a:rPr>
              <a:t>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4182" y="1274917"/>
            <a:ext cx="66047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LinkList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merge_1(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LinkList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LA,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LinkList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LB)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Node *p,*q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p=LA;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q=LB;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while(p-&gt;next!=LA) p =p-&gt;next;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while(q-&gt;next!=LB) q =q-&gt;next;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q-&gt;next=LA;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p-&gt;next=LB-&gt;next;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free(LB);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return (LA);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626" y="5957000"/>
            <a:ext cx="8768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使用上面的方法，需要遍历链表，找到表尾，其执行时间为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循环单链表的合并算法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7096" y="1332974"/>
            <a:ext cx="660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如果用表尾指针表示链表呢？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411933" y="246693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7" name="表格 3"/>
          <p:cNvGraphicFramePr>
            <a:graphicFrameLocks noGrp="1"/>
          </p:cNvGraphicFramePr>
          <p:nvPr/>
        </p:nvGraphicFramePr>
        <p:xfrm>
          <a:off x="915516" y="246693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1969063" y="246030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472646" y="246030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3495219" y="245368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3998802" y="245368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1230255" y="2645729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858149" y="2659423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3"/>
          <p:cNvGraphicFramePr>
            <a:graphicFrameLocks noGrp="1"/>
          </p:cNvGraphicFramePr>
          <p:nvPr/>
        </p:nvGraphicFramePr>
        <p:xfrm>
          <a:off x="610593" y="420048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1114176" y="4200483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2173963" y="4193859"/>
          <a:ext cx="4973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2671306" y="4193859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3693879" y="418723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4197462" y="418723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>
            <a:off x="1428915" y="4379279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595028" y="4372652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056809" y="4392973"/>
            <a:ext cx="66451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275456" y="4123540"/>
            <a:ext cx="68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RB</a:t>
            </a:r>
            <a:endParaRPr lang="zh-CN" altLang="en-US" sz="2400" dirty="0"/>
          </a:p>
        </p:txBody>
      </p:sp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5305784" y="41956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US" altLang="zh-CN" sz="1600" dirty="0"/>
                        <a:t> 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5809367" y="419563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6099978" y="4363127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6810734" y="418610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7314317" y="4186106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1" name="直接箭头连接符 30"/>
          <p:cNvCxnSpPr/>
          <p:nvPr/>
        </p:nvCxnSpPr>
        <p:spPr>
          <a:xfrm>
            <a:off x="4319010" y="264904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5029766" y="24720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5533349" y="2472020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38" idx="1"/>
            <a:endCxn id="33" idx="3"/>
          </p:cNvCxnSpPr>
          <p:nvPr/>
        </p:nvCxnSpPr>
        <p:spPr>
          <a:xfrm flipH="1">
            <a:off x="6036932" y="2652353"/>
            <a:ext cx="496734" cy="508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7855134" y="4401375"/>
            <a:ext cx="459942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/>
          <p:cNvCxnSpPr/>
          <p:nvPr/>
        </p:nvCxnSpPr>
        <p:spPr>
          <a:xfrm rot="10800000">
            <a:off x="862384" y="4210008"/>
            <a:ext cx="6703724" cy="162644"/>
          </a:xfrm>
          <a:prstGeom prst="bentConnector4">
            <a:avLst>
              <a:gd name="adj1" fmla="val 97"/>
              <a:gd name="adj2" fmla="val 3342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>
            <a:endCxn id="6" idx="0"/>
          </p:cNvCxnSpPr>
          <p:nvPr/>
        </p:nvCxnSpPr>
        <p:spPr>
          <a:xfrm rot="10800000">
            <a:off x="663724" y="2466933"/>
            <a:ext cx="5121416" cy="212634"/>
          </a:xfrm>
          <a:prstGeom prst="bentConnector4">
            <a:avLst>
              <a:gd name="adj1" fmla="val 488"/>
              <a:gd name="adj2" fmla="val 2612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533666" y="2421520"/>
            <a:ext cx="68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RA</a:t>
            </a:r>
            <a:endParaRPr lang="zh-CN" altLang="en-US" sz="2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663724" y="2860549"/>
            <a:ext cx="36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</a:rPr>
              <a:t>p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663724" y="2824522"/>
            <a:ext cx="0" cy="37282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88691" y="4595005"/>
            <a:ext cx="36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B318F"/>
                </a:solidFill>
              </a:rPr>
              <a:t>q</a:t>
            </a:r>
            <a:endParaRPr lang="zh-CN" altLang="en-US" sz="2400" dirty="0">
              <a:solidFill>
                <a:srgbClr val="7B318F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888691" y="4558978"/>
            <a:ext cx="0" cy="372829"/>
          </a:xfrm>
          <a:prstGeom prst="straightConnector1">
            <a:avLst/>
          </a:prstGeom>
          <a:ln w="38100">
            <a:solidFill>
              <a:srgbClr val="7B318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>
            <a:endCxn id="18" idx="0"/>
          </p:cNvCxnSpPr>
          <p:nvPr/>
        </p:nvCxnSpPr>
        <p:spPr>
          <a:xfrm rot="10800000" flipV="1">
            <a:off x="2422634" y="3091381"/>
            <a:ext cx="3378342" cy="11024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5783188" y="2697427"/>
            <a:ext cx="0" cy="3939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/>
          <p:cNvCxnSpPr/>
          <p:nvPr/>
        </p:nvCxnSpPr>
        <p:spPr>
          <a:xfrm rot="10800000">
            <a:off x="500472" y="2824524"/>
            <a:ext cx="7092460" cy="2546085"/>
          </a:xfrm>
          <a:prstGeom prst="bentConnector3">
            <a:avLst>
              <a:gd name="adj1" fmla="val 1001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7566108" y="4402855"/>
            <a:ext cx="0" cy="9677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灯片编号占位符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循环单链表的合并算法</a:t>
            </a:r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147" y="1166842"/>
            <a:ext cx="80417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LinkList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merge_2(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LinkList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RA,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LinkList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RB)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{  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此算法将两个采用尾指针的循环链表首尾连接起来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Node *p,*q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p=RA-&gt;next;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保存链表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RA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的头结点地址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q=RB-&gt;next;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保存链表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RB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的头结点地址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RA-&gt;next=q-&gt;next;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free(q);   /*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释放表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RB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的表头指针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RB-&gt;next=p;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return (RB);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269" y="5398072"/>
            <a:ext cx="853546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使用上面的方法，无须循环遍历链表，只需修改尾结点的指针域，其执行时间为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线性表的链式存储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528542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单链表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上的基本运算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循环链表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2.3.4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双向链表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*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2.3.5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静态链表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2.3.4 </a:t>
            </a:r>
            <a:r>
              <a:rPr lang="zh-CN" altLang="en-US" sz="3200" dirty="0">
                <a:solidFill>
                  <a:schemeClr val="bg1"/>
                </a:solidFill>
              </a:rPr>
              <a:t>双向链表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006" y="1046208"/>
            <a:ext cx="8218837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双向链表：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定义：给单链表的每个结点增加一个指向其前驱的指针后的新链表。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3517816" y="3599543"/>
          <a:ext cx="1432497" cy="101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10102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数据域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4950313" y="3599543"/>
          <a:ext cx="1432497" cy="101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10102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后继指针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2085319" y="3599543"/>
          <a:ext cx="1432497" cy="101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10102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前驱指针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prior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3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2.3.1 </a:t>
            </a:r>
            <a:r>
              <a:rPr lang="zh-CN" altLang="en-US" sz="3200" dirty="0">
                <a:solidFill>
                  <a:schemeClr val="bg1"/>
                </a:solidFill>
              </a:rPr>
              <a:t>单链表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372139" y="5729145"/>
          <a:ext cx="2623932" cy="49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966"/>
                <a:gridCol w="1311966"/>
              </a:tblGrid>
              <a:tr h="4992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数据域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指针域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对话气泡: 矩形 2"/>
          <p:cNvSpPr/>
          <p:nvPr/>
        </p:nvSpPr>
        <p:spPr>
          <a:xfrm flipH="1">
            <a:off x="728869" y="4832492"/>
            <a:ext cx="2104694" cy="612648"/>
          </a:xfrm>
          <a:prstGeom prst="wedgeRectCallout">
            <a:avLst>
              <a:gd name="adj1" fmla="val -32796"/>
              <a:gd name="adj2" fmla="val 9927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存储结点的值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对话气泡: 圆角矩形 5"/>
          <p:cNvSpPr/>
          <p:nvPr/>
        </p:nvSpPr>
        <p:spPr>
          <a:xfrm>
            <a:off x="3974445" y="4668171"/>
            <a:ext cx="4559956" cy="612648"/>
          </a:xfrm>
          <a:prstGeom prst="wedgeRoundRectCallout">
            <a:avLst>
              <a:gd name="adj1" fmla="val -34842"/>
              <a:gd name="adj2" fmla="val 11008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存储数据元素的直接后继的地址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869" y="6441793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1613" y="999776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链表</a:t>
            </a:r>
            <a:r>
              <a:rPr lang="en-US" altLang="zh-CN" sz="2400" b="1" dirty="0">
                <a:solidFill>
                  <a:srgbClr val="FF0000"/>
                </a:solidFill>
              </a:rPr>
              <a:t>(Linked list)</a:t>
            </a:r>
            <a:r>
              <a:rPr lang="zh-CN" altLang="en-US" sz="2400" b="1" dirty="0">
                <a:solidFill>
                  <a:srgbClr val="FF0000"/>
                </a:solidFill>
              </a:rPr>
              <a:t>定义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采用链式存储结构的线性表称为 </a:t>
            </a:r>
            <a:r>
              <a:rPr lang="zh-CN" altLang="en-US" sz="2400" b="1" dirty="0">
                <a:solidFill>
                  <a:srgbClr val="FF0000"/>
                </a:solidFill>
              </a:rPr>
              <a:t>链表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结点：存储线性表的</a:t>
            </a:r>
            <a:r>
              <a:rPr lang="zh-CN" altLang="en-US" sz="2400" u="sng" dirty="0"/>
              <a:t>每个数据元素值的信息</a:t>
            </a:r>
            <a:r>
              <a:rPr lang="zh-CN" altLang="en-US" sz="2400" dirty="0"/>
              <a:t>与</a:t>
            </a:r>
            <a:r>
              <a:rPr lang="zh-CN" altLang="en-US" sz="2400" u="sng" dirty="0"/>
              <a:t>元素间逻辑关系</a:t>
            </a:r>
            <a:endParaRPr lang="en-US" altLang="zh-CN" sz="2400" u="sng" dirty="0"/>
          </a:p>
          <a:p>
            <a:r>
              <a:rPr lang="en-US" altLang="zh-CN" sz="2400" dirty="0"/>
              <a:t>              </a:t>
            </a:r>
            <a:r>
              <a:rPr lang="zh-CN" altLang="en-US" sz="2400" u="sng" dirty="0"/>
              <a:t>即后继结点地址信息</a:t>
            </a:r>
            <a:r>
              <a:rPr lang="zh-CN" altLang="en-US" sz="2400" dirty="0"/>
              <a:t>的两部分存储映像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单链表定义：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              每个结点只有一个指针域的链表</a:t>
            </a:r>
            <a:endParaRPr lang="en-US" altLang="zh-CN" sz="2400" dirty="0"/>
          </a:p>
          <a:p>
            <a:r>
              <a:rPr lang="en-US" altLang="zh-CN" sz="2400" dirty="0"/>
              <a:t>              </a:t>
            </a:r>
            <a:r>
              <a:rPr lang="zh-CN" altLang="en-US" sz="2400" dirty="0"/>
              <a:t>包括</a:t>
            </a:r>
            <a:r>
              <a:rPr lang="zh-CN" altLang="en-US" sz="2400" dirty="0">
                <a:solidFill>
                  <a:srgbClr val="FF0000"/>
                </a:solidFill>
              </a:rPr>
              <a:t>数据域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指针域</a:t>
            </a:r>
            <a:endParaRPr lang="en-US" altLang="zh-CN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2.3.4 </a:t>
            </a:r>
            <a:r>
              <a:rPr lang="zh-CN" altLang="en-US" sz="3200" dirty="0">
                <a:solidFill>
                  <a:schemeClr val="bg1"/>
                </a:solidFill>
              </a:rPr>
              <a:t>双向链表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5567051" y="3016251"/>
          <a:ext cx="1432497" cy="101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10102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数据域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6999548" y="3016251"/>
          <a:ext cx="1432497" cy="101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10102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后继指针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next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4134554" y="3016251"/>
          <a:ext cx="1432497" cy="101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101023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前驱指针</a:t>
                      </a:r>
                      <a:endParaRPr lang="en-US" altLang="zh-CN" sz="2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prior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63213" y="4102446"/>
            <a:ext cx="48188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双向链表的结构定义：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  struct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data;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struct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*prior,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*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DoubleList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1006" y="1046208"/>
            <a:ext cx="8218837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双向链表：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定义：给单链表的每个结点增加一个指向其前驱的指针后的新链表。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2.3.4 </a:t>
            </a:r>
            <a:r>
              <a:rPr lang="zh-CN" altLang="en-US" sz="3200" dirty="0">
                <a:solidFill>
                  <a:schemeClr val="bg1"/>
                </a:solidFill>
              </a:rPr>
              <a:t>双向链表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006" y="1046208"/>
            <a:ext cx="869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空的双向循环链表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4360551" y="207554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4864136" y="207554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868006" y="207554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23257" y="2075543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>
            <a:endCxn id="10" idx="1"/>
          </p:cNvCxnSpPr>
          <p:nvPr/>
        </p:nvCxnSpPr>
        <p:spPr>
          <a:xfrm>
            <a:off x="3266621" y="2367642"/>
            <a:ext cx="6013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endCxn id="6" idx="0"/>
          </p:cNvCxnSpPr>
          <p:nvPr/>
        </p:nvCxnSpPr>
        <p:spPr>
          <a:xfrm flipV="1">
            <a:off x="3527031" y="2075543"/>
            <a:ext cx="1079792" cy="284384"/>
          </a:xfrm>
          <a:prstGeom prst="bentConnector4">
            <a:avLst>
              <a:gd name="adj1" fmla="val -687"/>
              <a:gd name="adj2" fmla="val 20092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/>
          <p:cNvCxnSpPr/>
          <p:nvPr/>
        </p:nvCxnSpPr>
        <p:spPr>
          <a:xfrm rot="10800000" flipV="1">
            <a:off x="4757619" y="1790875"/>
            <a:ext cx="588023" cy="284668"/>
          </a:xfrm>
          <a:prstGeom prst="bentConnector3">
            <a:avLst>
              <a:gd name="adj1" fmla="val 10183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/>
          <p:nvPr/>
        </p:nvCxnSpPr>
        <p:spPr>
          <a:xfrm flipV="1">
            <a:off x="5095423" y="1790875"/>
            <a:ext cx="1118044" cy="576771"/>
          </a:xfrm>
          <a:prstGeom prst="bentConnector3">
            <a:avLst>
              <a:gd name="adj1" fmla="val 100629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/>
          <p:nvPr/>
        </p:nvCxnSpPr>
        <p:spPr>
          <a:xfrm flipV="1">
            <a:off x="5345642" y="1790875"/>
            <a:ext cx="871771" cy="3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1255545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1759130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763000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3527031" y="47432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4030616" y="47432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3034486" y="47432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5680019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3"/>
          <p:cNvGraphicFramePr>
            <a:graphicFrameLocks noGrp="1"/>
          </p:cNvGraphicFramePr>
          <p:nvPr/>
        </p:nvGraphicFramePr>
        <p:xfrm>
          <a:off x="6183604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3"/>
          <p:cNvGraphicFramePr>
            <a:graphicFrameLocks noGrp="1"/>
          </p:cNvGraphicFramePr>
          <p:nvPr/>
        </p:nvGraphicFramePr>
        <p:xfrm>
          <a:off x="5187474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3"/>
          <p:cNvGraphicFramePr>
            <a:graphicFrameLocks noGrp="1"/>
          </p:cNvGraphicFramePr>
          <p:nvPr/>
        </p:nvGraphicFramePr>
        <p:xfrm>
          <a:off x="7833007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表格 3"/>
          <p:cNvGraphicFramePr>
            <a:graphicFrameLocks noGrp="1"/>
          </p:cNvGraphicFramePr>
          <p:nvPr/>
        </p:nvGraphicFramePr>
        <p:xfrm>
          <a:off x="8336592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3"/>
          <p:cNvGraphicFramePr>
            <a:graphicFrameLocks noGrp="1"/>
          </p:cNvGraphicFramePr>
          <p:nvPr/>
        </p:nvGraphicFramePr>
        <p:xfrm>
          <a:off x="7340462" y="4735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3" name="直接箭头连接符 52"/>
          <p:cNvCxnSpPr>
            <a:endCxn id="46" idx="1"/>
          </p:cNvCxnSpPr>
          <p:nvPr/>
        </p:nvCxnSpPr>
        <p:spPr>
          <a:xfrm>
            <a:off x="2026109" y="5035332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4179097" y="5029891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332085" y="5029891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/>
          <p:cNvCxnSpPr>
            <a:endCxn id="40" idx="2"/>
          </p:cNvCxnSpPr>
          <p:nvPr/>
        </p:nvCxnSpPr>
        <p:spPr>
          <a:xfrm rot="10800000" flipV="1">
            <a:off x="1501818" y="5204897"/>
            <a:ext cx="1778945" cy="115276"/>
          </a:xfrm>
          <a:prstGeom prst="bentConnector4">
            <a:avLst>
              <a:gd name="adj1" fmla="val -164"/>
              <a:gd name="adj2" fmla="val 2983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/>
          <p:nvPr/>
        </p:nvCxnSpPr>
        <p:spPr>
          <a:xfrm rot="10800000" flipV="1">
            <a:off x="3723264" y="5245291"/>
            <a:ext cx="1778945" cy="115276"/>
          </a:xfrm>
          <a:prstGeom prst="bentConnector4">
            <a:avLst>
              <a:gd name="adj1" fmla="val -164"/>
              <a:gd name="adj2" fmla="val 2983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/>
          <p:cNvCxnSpPr/>
          <p:nvPr/>
        </p:nvCxnSpPr>
        <p:spPr>
          <a:xfrm rot="10800000" flipV="1">
            <a:off x="5857829" y="5225834"/>
            <a:ext cx="1778945" cy="115276"/>
          </a:xfrm>
          <a:prstGeom prst="bentConnector4">
            <a:avLst>
              <a:gd name="adj1" fmla="val -164"/>
              <a:gd name="adj2" fmla="val 2983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40" idx="0"/>
          </p:cNvCxnSpPr>
          <p:nvPr/>
        </p:nvCxnSpPr>
        <p:spPr>
          <a:xfrm rot="10800000">
            <a:off x="1501818" y="4735975"/>
            <a:ext cx="7081047" cy="235021"/>
          </a:xfrm>
          <a:prstGeom prst="bentConnector4">
            <a:avLst>
              <a:gd name="adj1" fmla="val 297"/>
              <a:gd name="adj2" fmla="val 24049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/>
          <p:cNvCxnSpPr>
            <a:stCxn id="42" idx="2"/>
            <a:endCxn id="50" idx="2"/>
          </p:cNvCxnSpPr>
          <p:nvPr/>
        </p:nvCxnSpPr>
        <p:spPr>
          <a:xfrm rot="16200000" flipH="1">
            <a:off x="4544275" y="1785169"/>
            <a:ext cx="12700" cy="7070007"/>
          </a:xfrm>
          <a:prstGeom prst="bentConnector3">
            <a:avLst>
              <a:gd name="adj1" fmla="val 48857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321007" y="3545734"/>
            <a:ext cx="5024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非空的双向循环链表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41827" y="4573667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186599" y="5035332"/>
            <a:ext cx="6013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2.3.4 </a:t>
            </a:r>
            <a:r>
              <a:rPr lang="zh-CN" altLang="en-US" sz="3200" dirty="0">
                <a:solidFill>
                  <a:schemeClr val="bg1"/>
                </a:solidFill>
              </a:rPr>
              <a:t>双向链表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006" y="1046208"/>
            <a:ext cx="82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双向链表：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77671" y="1790875"/>
            <a:ext cx="3588657" cy="34163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前插操作演示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删除操作演示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rgbClr val="7B318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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链表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双向链表前插操作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148" y="886315"/>
            <a:ext cx="80417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int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DlinkIns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DoubleList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L, 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Elemtype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*s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，*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…. 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先检查待插入位置是否合法（实现方式与单链表的前插操作一样）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….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若位置合法，则找到第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个结点并用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指向它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s = 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*)malloc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sizeof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{     s-&gt;data= 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s-&gt;prior = p-&gt;prior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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p-&gt;prior-&gt;next=s;     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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s-&gt;next=p;                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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p-&gt;prior=s;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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return TRUE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} else { return FALSE}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双向链表前插操作演示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2216157" y="229031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2719742" y="229031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1723612" y="2290319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4369145" y="3908656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3"/>
          <p:cNvGraphicFramePr>
            <a:graphicFrameLocks noGrp="1"/>
          </p:cNvGraphicFramePr>
          <p:nvPr/>
        </p:nvGraphicFramePr>
        <p:xfrm>
          <a:off x="4872730" y="3908656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3"/>
          <p:cNvGraphicFramePr>
            <a:graphicFrameLocks noGrp="1"/>
          </p:cNvGraphicFramePr>
          <p:nvPr/>
        </p:nvGraphicFramePr>
        <p:xfrm>
          <a:off x="3876600" y="3908656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3"/>
          <p:cNvGraphicFramePr>
            <a:graphicFrameLocks noGrp="1"/>
          </p:cNvGraphicFramePr>
          <p:nvPr/>
        </p:nvGraphicFramePr>
        <p:xfrm>
          <a:off x="6522133" y="228306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表格 3"/>
          <p:cNvGraphicFramePr>
            <a:graphicFrameLocks noGrp="1"/>
          </p:cNvGraphicFramePr>
          <p:nvPr/>
        </p:nvGraphicFramePr>
        <p:xfrm>
          <a:off x="7025718" y="228306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3"/>
          <p:cNvGraphicFramePr>
            <a:graphicFrameLocks noGrp="1"/>
          </p:cNvGraphicFramePr>
          <p:nvPr/>
        </p:nvGraphicFramePr>
        <p:xfrm>
          <a:off x="6029588" y="2283060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3" name="直接箭头连接符 52"/>
          <p:cNvCxnSpPr/>
          <p:nvPr/>
        </p:nvCxnSpPr>
        <p:spPr>
          <a:xfrm>
            <a:off x="916639" y="2595807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2868223" y="2417320"/>
            <a:ext cx="3344658" cy="54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50" idx="2"/>
          </p:cNvCxnSpPr>
          <p:nvPr/>
        </p:nvCxnSpPr>
        <p:spPr>
          <a:xfrm flipV="1">
            <a:off x="5158852" y="2867259"/>
            <a:ext cx="1609553" cy="133349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/>
          <p:cNvCxnSpPr>
            <a:endCxn id="44" idx="2"/>
          </p:cNvCxnSpPr>
          <p:nvPr/>
        </p:nvCxnSpPr>
        <p:spPr>
          <a:xfrm rot="10800000">
            <a:off x="2462430" y="2874519"/>
            <a:ext cx="1562571" cy="135288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932805" y="2772920"/>
            <a:ext cx="99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462428" y="4092193"/>
            <a:ext cx="71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sym typeface="Wingdings 2" panose="05020102010507070707" pitchFamily="18" charset="2"/>
              </a:rPr>
              <a:t>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2868224" y="2589525"/>
            <a:ext cx="33446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3136352" y="2809821"/>
            <a:ext cx="49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sym typeface="Wingdings 2" panose="05020102010507070707" pitchFamily="18" charset="2"/>
              </a:rPr>
              <a:t>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>
            <a:off x="7165042" y="2530493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7181208" y="2707606"/>
            <a:ext cx="99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243116" y="2259252"/>
            <a:ext cx="492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…</a:t>
            </a:r>
            <a:endParaRPr lang="zh-CN" altLang="en-US" sz="36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312743" y="2176920"/>
            <a:ext cx="492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…</a:t>
            </a:r>
            <a:endParaRPr lang="zh-CN" altLang="en-US" sz="3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6778905" y="1586653"/>
            <a:ext cx="493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</a:t>
            </a:r>
            <a:endParaRPr lang="zh-CN" altLang="en-US" sz="2400" dirty="0"/>
          </a:p>
        </p:txBody>
      </p:sp>
      <p:cxnSp>
        <p:nvCxnSpPr>
          <p:cNvPr id="36" name="直接箭头连接符 35"/>
          <p:cNvCxnSpPr>
            <a:stCxn id="35" idx="1"/>
            <a:endCxn id="50" idx="0"/>
          </p:cNvCxnSpPr>
          <p:nvPr/>
        </p:nvCxnSpPr>
        <p:spPr>
          <a:xfrm flipH="1">
            <a:off x="6768405" y="1817486"/>
            <a:ext cx="10500" cy="465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 rot="10800000" flipH="1" flipV="1">
            <a:off x="4605596" y="4637572"/>
            <a:ext cx="442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s</a:t>
            </a:r>
            <a:endParaRPr lang="zh-CN" altLang="en-US" sz="2400" dirty="0"/>
          </a:p>
        </p:txBody>
      </p:sp>
      <p:cxnSp>
        <p:nvCxnSpPr>
          <p:cNvPr id="39" name="直接箭头连接符 38"/>
          <p:cNvCxnSpPr>
            <a:stCxn id="38" idx="1"/>
            <a:endCxn id="47" idx="2"/>
          </p:cNvCxnSpPr>
          <p:nvPr/>
        </p:nvCxnSpPr>
        <p:spPr>
          <a:xfrm flipV="1">
            <a:off x="4605596" y="4492855"/>
            <a:ext cx="9821" cy="375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/>
          <p:cNvCxnSpPr/>
          <p:nvPr/>
        </p:nvCxnSpPr>
        <p:spPr>
          <a:xfrm>
            <a:off x="2882737" y="2751148"/>
            <a:ext cx="1627615" cy="1083495"/>
          </a:xfrm>
          <a:prstGeom prst="curvedConnector3">
            <a:avLst>
              <a:gd name="adj1" fmla="val 1008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/>
          <p:cNvCxnSpPr/>
          <p:nvPr/>
        </p:nvCxnSpPr>
        <p:spPr>
          <a:xfrm rot="10800000" flipV="1">
            <a:off x="4765380" y="2679196"/>
            <a:ext cx="1510481" cy="1179635"/>
          </a:xfrm>
          <a:prstGeom prst="curvedConnector3">
            <a:avLst>
              <a:gd name="adj1" fmla="val 961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090850" y="4132156"/>
            <a:ext cx="614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sym typeface="Wingdings 2" panose="05020102010507070707" pitchFamily="18" charset="2"/>
              </a:rPr>
              <a:t></a:t>
            </a:r>
            <a:endParaRPr lang="zh-CN" altLang="en-US" sz="3600" dirty="0"/>
          </a:p>
        </p:txBody>
      </p:sp>
      <p:sp>
        <p:nvSpPr>
          <p:cNvPr id="78" name="文本框 77"/>
          <p:cNvSpPr txBox="1"/>
          <p:nvPr/>
        </p:nvSpPr>
        <p:spPr>
          <a:xfrm>
            <a:off x="4984387" y="2838770"/>
            <a:ext cx="910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sym typeface="Wingdings 2" panose="05020102010507070707" pitchFamily="18" charset="2"/>
              </a:rPr>
              <a:t>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453512" y="4511336"/>
            <a:ext cx="245915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s-&gt;prior = p-&gt;prior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2665870" y="3203405"/>
            <a:ext cx="2289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p-&gt;prior-&gt;next=s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5692302" y="4474079"/>
            <a:ext cx="164940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s-&gt;next=p 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4926609" y="3208784"/>
            <a:ext cx="177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p-&gt;prior=s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6" grpId="0"/>
      <p:bldP spid="76" grpId="0"/>
      <p:bldP spid="78" grpId="0"/>
      <p:bldP spid="79" grpId="0" animBg="1"/>
      <p:bldP spid="80" grpId="0"/>
      <p:bldP spid="81" grpId="0" animBg="1"/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双向链表删除操作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148" y="1037086"/>
            <a:ext cx="8041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int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DlinkDel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DoubleList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L, 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Elemtype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DNode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…. 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先检查待删除位置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是否合法（实现方式与单链表的前插操作一样）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….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若位置合法，则找到第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个结点并用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指向它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*e = p-&gt;data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p-&gt;prior-&gt;next=p-&gt;next;        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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p-&gt;next-&gt;prior = 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-&gt;prior;        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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free(p)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return TRUE;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双向链表删除操作演示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2216157" y="32192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2719742" y="32192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1723612" y="3219233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4369145" y="3211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3"/>
          <p:cNvGraphicFramePr>
            <a:graphicFrameLocks noGrp="1"/>
          </p:cNvGraphicFramePr>
          <p:nvPr/>
        </p:nvGraphicFramePr>
        <p:xfrm>
          <a:off x="4872730" y="3211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3"/>
          <p:cNvGraphicFramePr>
            <a:graphicFrameLocks noGrp="1"/>
          </p:cNvGraphicFramePr>
          <p:nvPr/>
        </p:nvGraphicFramePr>
        <p:xfrm>
          <a:off x="3876600" y="3211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3"/>
          <p:cNvGraphicFramePr>
            <a:graphicFrameLocks noGrp="1"/>
          </p:cNvGraphicFramePr>
          <p:nvPr/>
        </p:nvGraphicFramePr>
        <p:xfrm>
          <a:off x="6522133" y="3211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表格 3"/>
          <p:cNvGraphicFramePr>
            <a:graphicFrameLocks noGrp="1"/>
          </p:cNvGraphicFramePr>
          <p:nvPr/>
        </p:nvGraphicFramePr>
        <p:xfrm>
          <a:off x="7025718" y="3211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3"/>
          <p:cNvGraphicFramePr>
            <a:graphicFrameLocks noGrp="1"/>
          </p:cNvGraphicFramePr>
          <p:nvPr/>
        </p:nvGraphicFramePr>
        <p:xfrm>
          <a:off x="6029588" y="3211974"/>
          <a:ext cx="492545" cy="5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545"/>
              </a:tblGrid>
              <a:tr h="584199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3" name="直接箭头连接符 52"/>
          <p:cNvCxnSpPr/>
          <p:nvPr/>
        </p:nvCxnSpPr>
        <p:spPr>
          <a:xfrm>
            <a:off x="916639" y="3524721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2868223" y="3504073"/>
            <a:ext cx="1191671" cy="18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5021211" y="3504073"/>
            <a:ext cx="12546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/>
          <p:cNvCxnSpPr>
            <a:endCxn id="50" idx="0"/>
          </p:cNvCxnSpPr>
          <p:nvPr/>
        </p:nvCxnSpPr>
        <p:spPr>
          <a:xfrm flipV="1">
            <a:off x="2904935" y="3211974"/>
            <a:ext cx="3863470" cy="121713"/>
          </a:xfrm>
          <a:prstGeom prst="bentConnector4">
            <a:avLst>
              <a:gd name="adj1" fmla="val 604"/>
              <a:gd name="adj2" fmla="val 895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/>
          <p:cNvCxnSpPr>
            <a:endCxn id="44" idx="2"/>
          </p:cNvCxnSpPr>
          <p:nvPr/>
        </p:nvCxnSpPr>
        <p:spPr>
          <a:xfrm rot="10800000" flipV="1">
            <a:off x="2462430" y="3678096"/>
            <a:ext cx="3863473" cy="125336"/>
          </a:xfrm>
          <a:prstGeom prst="bentConnector4">
            <a:avLst>
              <a:gd name="adj1" fmla="val 229"/>
              <a:gd name="adj2" fmla="val 5371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932805" y="3701834"/>
            <a:ext cx="99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300681" y="2351604"/>
            <a:ext cx="49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</a:t>
            </a:r>
            <a:endParaRPr lang="zh-CN" altLang="en-US" sz="2800" dirty="0"/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4731100" y="2613214"/>
            <a:ext cx="4070" cy="598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509610" y="1607276"/>
            <a:ext cx="71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sym typeface="Wingdings 2" panose="05020102010507070707" pitchFamily="18" charset="2"/>
              </a:rPr>
              <a:t>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2868224" y="3678096"/>
            <a:ext cx="11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5021211" y="3678096"/>
            <a:ext cx="1191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069867" y="4286877"/>
            <a:ext cx="492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sym typeface="Wingdings 2" panose="05020102010507070707" pitchFamily="18" charset="2"/>
              </a:rPr>
              <a:t>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991450" y="1795072"/>
            <a:ext cx="334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p-&gt;prior-&gt;next=p-&gt;next; 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4547844" y="4411201"/>
            <a:ext cx="3556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p-&gt;next-&gt;prior = p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-&gt;prior; </a:t>
            </a:r>
            <a:endParaRPr lang="zh-CN" altLang="en-US" dirty="0"/>
          </a:p>
        </p:txBody>
      </p:sp>
      <p:cxnSp>
        <p:nvCxnSpPr>
          <p:cNvPr id="71" name="直接箭头连接符 70"/>
          <p:cNvCxnSpPr/>
          <p:nvPr/>
        </p:nvCxnSpPr>
        <p:spPr>
          <a:xfrm>
            <a:off x="7165042" y="3459407"/>
            <a:ext cx="10083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7181208" y="3636520"/>
            <a:ext cx="99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243116" y="3188166"/>
            <a:ext cx="492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…</a:t>
            </a:r>
            <a:endParaRPr lang="zh-CN" altLang="en-US" sz="36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312743" y="3105834"/>
            <a:ext cx="492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…</a:t>
            </a:r>
            <a:endParaRPr lang="zh-CN" altLang="en-US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4158561" y="5153890"/>
            <a:ext cx="5979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sym typeface="Wingdings" panose="05000000000000000000" pitchFamily="2" charset="2"/>
              </a:rPr>
              <a:t> 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572000" y="5212119"/>
            <a:ext cx="3556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ree(p)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4" grpId="0"/>
      <p:bldP spid="66" grpId="0"/>
      <p:bldP spid="67" grpId="0"/>
      <p:bldP spid="69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链表讨论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14867" y="974065"/>
            <a:ext cx="8445554" cy="490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链表定义：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采用链式存储结构的线性表称为链表。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我们从两个角度来讨论链表：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从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实现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角度看，链表可分为</a:t>
            </a:r>
            <a:r>
              <a:rPr lang="zh-CN" altLang="en-US" sz="2800" u="sng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动态链表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和</a:t>
            </a:r>
            <a:r>
              <a:rPr lang="zh-CN" altLang="en-US" sz="2800" u="sng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静态链表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从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链接方式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的角度看，链表可分单链表、循环链表和双向链表。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线性表的链式存储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528542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单链表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上的基本运算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循环链表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2.3.4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双向链表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*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2.3.5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静态链表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*</a:t>
            </a:r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3038" y="1518614"/>
            <a:ext cx="7731246" cy="24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描述：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由于一些语言并未提供指针类型，静态链表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采用数组模拟实现链表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2.3.1 </a:t>
            </a:r>
            <a:r>
              <a:rPr lang="zh-CN" altLang="en-US" sz="3200" dirty="0">
                <a:solidFill>
                  <a:schemeClr val="bg1"/>
                </a:solidFill>
              </a:rPr>
              <a:t>单链表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9582" y="4699718"/>
            <a:ext cx="31926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typedef  struct  Node</a:t>
            </a:r>
            <a:endParaRPr lang="en-US" altLang="zh-CN" sz="2400" dirty="0"/>
          </a:p>
          <a:p>
            <a:r>
              <a:rPr lang="en-US" altLang="zh-CN" sz="2400" dirty="0"/>
              <a:t>{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en-US" altLang="zh-CN" sz="2400" dirty="0" err="1"/>
              <a:t>ElemType</a:t>
            </a:r>
            <a:r>
              <a:rPr lang="en-US" altLang="zh-CN" sz="2400" dirty="0"/>
              <a:t>  data;</a:t>
            </a:r>
            <a:endParaRPr lang="en-US" altLang="zh-CN" sz="2400" dirty="0"/>
          </a:p>
          <a:p>
            <a:r>
              <a:rPr lang="en-US" altLang="zh-CN" sz="2400" dirty="0"/>
              <a:t>       struct  Node   *next;</a:t>
            </a:r>
            <a:endParaRPr lang="en-US" altLang="zh-CN" sz="2400" dirty="0"/>
          </a:p>
          <a:p>
            <a:r>
              <a:rPr lang="en-US" altLang="zh-CN" sz="2400" dirty="0"/>
              <a:t>} Node, *</a:t>
            </a:r>
            <a:r>
              <a:rPr lang="en-US" altLang="zh-CN" sz="2400" dirty="0" err="1"/>
              <a:t>LinkList</a:t>
            </a:r>
            <a:r>
              <a:rPr lang="en-US" altLang="zh-CN" sz="2400" dirty="0"/>
              <a:t>;</a:t>
            </a:r>
            <a:endParaRPr lang="zh-CN" altLang="en-US" sz="2400" dirty="0"/>
          </a:p>
        </p:txBody>
      </p:sp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657094" y="301289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23" name="表格 3"/>
          <p:cNvGraphicFramePr>
            <a:graphicFrameLocks noGrp="1"/>
          </p:cNvGraphicFramePr>
          <p:nvPr/>
        </p:nvGraphicFramePr>
        <p:xfrm>
          <a:off x="1160677" y="301289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3"/>
              <p:cNvGraphicFramePr>
                <a:graphicFrameLocks noGrp="1"/>
              </p:cNvGraphicFramePr>
              <p:nvPr/>
            </p:nvGraphicFramePr>
            <p:xfrm>
              <a:off x="1952970" y="300627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3"/>
              <p:cNvGraphicFramePr>
                <a:graphicFrameLocks noGrp="1"/>
              </p:cNvGraphicFramePr>
              <p:nvPr/>
            </p:nvGraphicFramePr>
            <p:xfrm>
              <a:off x="1952970" y="3006274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2456553" y="3006274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3"/>
              <p:cNvGraphicFramePr>
                <a:graphicFrameLocks noGrp="1"/>
              </p:cNvGraphicFramePr>
              <p:nvPr/>
            </p:nvGraphicFramePr>
            <p:xfrm>
              <a:off x="3292735" y="299964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3"/>
              <p:cNvGraphicFramePr>
                <a:graphicFrameLocks noGrp="1"/>
              </p:cNvGraphicFramePr>
              <p:nvPr/>
            </p:nvGraphicFramePr>
            <p:xfrm>
              <a:off x="3292735" y="299964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3796318" y="299964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0" name="直接箭头连接符 29"/>
          <p:cNvCxnSpPr/>
          <p:nvPr/>
        </p:nvCxnSpPr>
        <p:spPr>
          <a:xfrm>
            <a:off x="1462384" y="319831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770826" y="3489267"/>
                <a:ext cx="75408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H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400" dirty="0"/>
                  <a:t>               </a:t>
                </a:r>
                <a:r>
                  <a:rPr lang="en-US" altLang="zh-CN" sz="2400" dirty="0"/>
                  <a:t>B              C             D            E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6" y="3489267"/>
                <a:ext cx="754086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" t="-125" r="2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4018002" y="2168307"/>
            <a:ext cx="110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逻辑上</a:t>
            </a:r>
            <a:endParaRPr lang="zh-CN" altLang="en-US" sz="2400" dirty="0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2746122" y="319831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表格 3"/>
              <p:cNvGraphicFramePr>
                <a:graphicFrameLocks noGrp="1"/>
              </p:cNvGraphicFramePr>
              <p:nvPr/>
            </p:nvGraphicFramePr>
            <p:xfrm>
              <a:off x="4645411" y="298639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表格 3"/>
              <p:cNvGraphicFramePr>
                <a:graphicFrameLocks noGrp="1"/>
              </p:cNvGraphicFramePr>
              <p:nvPr/>
            </p:nvGraphicFramePr>
            <p:xfrm>
              <a:off x="4645411" y="298639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2" name="表格 3"/>
          <p:cNvGraphicFramePr>
            <a:graphicFrameLocks noGrp="1"/>
          </p:cNvGraphicFramePr>
          <p:nvPr/>
        </p:nvGraphicFramePr>
        <p:xfrm>
          <a:off x="5148994" y="29863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3" name="直接箭头连接符 62"/>
          <p:cNvCxnSpPr/>
          <p:nvPr/>
        </p:nvCxnSpPr>
        <p:spPr>
          <a:xfrm>
            <a:off x="4098798" y="318506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表格 3"/>
              <p:cNvGraphicFramePr>
                <a:graphicFrameLocks noGrp="1"/>
              </p:cNvGraphicFramePr>
              <p:nvPr/>
            </p:nvGraphicFramePr>
            <p:xfrm>
              <a:off x="5987247" y="298639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表格 3"/>
              <p:cNvGraphicFramePr>
                <a:graphicFrameLocks noGrp="1"/>
              </p:cNvGraphicFramePr>
              <p:nvPr/>
            </p:nvGraphicFramePr>
            <p:xfrm>
              <a:off x="5987247" y="298639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5" name="表格 3"/>
          <p:cNvGraphicFramePr>
            <a:graphicFrameLocks noGrp="1"/>
          </p:cNvGraphicFramePr>
          <p:nvPr/>
        </p:nvGraphicFramePr>
        <p:xfrm>
          <a:off x="6490830" y="2986397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6" name="直接箭头连接符 65"/>
          <p:cNvCxnSpPr/>
          <p:nvPr/>
        </p:nvCxnSpPr>
        <p:spPr>
          <a:xfrm>
            <a:off x="5440634" y="318506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表格 3"/>
              <p:cNvGraphicFramePr>
                <a:graphicFrameLocks noGrp="1"/>
              </p:cNvGraphicFramePr>
              <p:nvPr/>
            </p:nvGraphicFramePr>
            <p:xfrm>
              <a:off x="7304527" y="299964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表格 3"/>
              <p:cNvGraphicFramePr>
                <a:graphicFrameLocks noGrp="1"/>
              </p:cNvGraphicFramePr>
              <p:nvPr/>
            </p:nvGraphicFramePr>
            <p:xfrm>
              <a:off x="7304527" y="299964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表格 3"/>
              <p:cNvGraphicFramePr>
                <a:graphicFrameLocks noGrp="1"/>
              </p:cNvGraphicFramePr>
              <p:nvPr/>
            </p:nvGraphicFramePr>
            <p:xfrm>
              <a:off x="7808110" y="299964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表格 3"/>
              <p:cNvGraphicFramePr>
                <a:graphicFrameLocks noGrp="1"/>
              </p:cNvGraphicFramePr>
              <p:nvPr/>
            </p:nvGraphicFramePr>
            <p:xfrm>
              <a:off x="7808110" y="2999647"/>
              <a:ext cx="503583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58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69" name="直接箭头连接符 68"/>
          <p:cNvCxnSpPr/>
          <p:nvPr/>
        </p:nvCxnSpPr>
        <p:spPr>
          <a:xfrm>
            <a:off x="6757914" y="3198318"/>
            <a:ext cx="51352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4098798" y="3788423"/>
            <a:ext cx="1107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物理上</a:t>
            </a:r>
            <a:endParaRPr lang="zh-CN" altLang="en-US" sz="2400" dirty="0"/>
          </a:p>
        </p:txBody>
      </p:sp>
      <p:sp>
        <p:nvSpPr>
          <p:cNvPr id="46" name="文本框 45"/>
          <p:cNvSpPr txBox="1"/>
          <p:nvPr/>
        </p:nvSpPr>
        <p:spPr>
          <a:xfrm>
            <a:off x="535819" y="1074539"/>
            <a:ext cx="4577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头指针</a:t>
            </a:r>
            <a:r>
              <a:rPr lang="zh-CN" altLang="en-US" sz="2400" dirty="0"/>
              <a:t>：指向链表头结点的指针 </a:t>
            </a:r>
            <a:endParaRPr lang="zh-CN" altLang="en-US" sz="2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5819" y="4340864"/>
            <a:ext cx="4577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单链表的存储结构</a:t>
            </a:r>
            <a:r>
              <a:rPr lang="en-US" altLang="zh-CN" sz="2400" dirty="0"/>
              <a:t>C</a:t>
            </a:r>
            <a:r>
              <a:rPr lang="zh-CN" altLang="en-US" sz="2400" dirty="0"/>
              <a:t>语言描述：</a:t>
            </a:r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397" y="2566548"/>
            <a:ext cx="8267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Addr:200        400          300           1000        100          800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椭圆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1793240" y="1456690"/>
                <a:ext cx="688975" cy="73660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椭圆 2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793240" y="1456690"/>
                <a:ext cx="688975" cy="736600"/>
              </a:xfrm>
              <a:prstGeom prst="ellipse">
                <a:avLst/>
              </a:prstGeom>
              <a:blipFill rotWithShape="1">
                <a:blip r:embed="rId11"/>
                <a:stretch>
                  <a:fillRect l="-1014" t="-948" r="-922" b="-86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椭圆 28"/>
              <p:cNvSpPr/>
              <p:nvPr>
                <p:custDataLst>
                  <p:tags r:id="rId12"/>
                </p:custDataLst>
              </p:nvPr>
            </p:nvSpPr>
            <p:spPr>
              <a:xfrm>
                <a:off x="2923540" y="1462405"/>
                <a:ext cx="692150" cy="73025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椭圆 2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923540" y="1462405"/>
                <a:ext cx="692150" cy="730250"/>
              </a:xfrm>
              <a:prstGeom prst="ellipse">
                <a:avLst/>
              </a:prstGeom>
              <a:blipFill rotWithShape="1">
                <a:blip r:embed="rId14"/>
                <a:stretch>
                  <a:fillRect l="-1009" t="-957" r="-917" b="-87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114800" y="1460500"/>
                <a:ext cx="742315" cy="732155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椭圆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114800" y="1460500"/>
                <a:ext cx="742315" cy="732155"/>
              </a:xfrm>
              <a:prstGeom prst="ellipse">
                <a:avLst/>
              </a:prstGeom>
              <a:blipFill rotWithShape="1">
                <a:blip r:embed="rId17"/>
                <a:stretch>
                  <a:fillRect l="-941" t="-954" r="-855" b="-867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椭圆 30"/>
              <p:cNvSpPr/>
              <p:nvPr>
                <p:custDataLst>
                  <p:tags r:id="rId18"/>
                </p:custDataLst>
              </p:nvPr>
            </p:nvSpPr>
            <p:spPr>
              <a:xfrm>
                <a:off x="5297170" y="1462405"/>
                <a:ext cx="700405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1" name="椭圆 3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297170" y="1462405"/>
                <a:ext cx="700405" cy="706120"/>
              </a:xfrm>
              <a:prstGeom prst="ellipse">
                <a:avLst/>
              </a:prstGeom>
              <a:blipFill rotWithShape="1">
                <a:blip r:embed="rId20"/>
                <a:stretch>
                  <a:fillRect l="-997" t="-989" r="-907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椭圆 31"/>
              <p:cNvSpPr/>
              <p:nvPr>
                <p:custDataLst>
                  <p:tags r:id="rId21"/>
                </p:custDataLst>
              </p:nvPr>
            </p:nvSpPr>
            <p:spPr>
              <a:xfrm>
                <a:off x="6489700" y="1462405"/>
                <a:ext cx="678180" cy="70612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2" name="椭圆 3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6489700" y="1462405"/>
                <a:ext cx="678180" cy="706120"/>
              </a:xfrm>
              <a:prstGeom prst="ellipse">
                <a:avLst/>
              </a:prstGeom>
              <a:blipFill rotWithShape="1">
                <a:blip r:embed="rId23"/>
                <a:stretch>
                  <a:fillRect l="-1030" t="-989" r="-1966" b="-899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>
            <a:stCxn id="28" idx="6"/>
            <a:endCxn id="29" idx="2"/>
          </p:cNvCxnSpPr>
          <p:nvPr>
            <p:custDataLst>
              <p:tags r:id="rId24"/>
            </p:custDataLst>
          </p:nvPr>
        </p:nvCxnSpPr>
        <p:spPr>
          <a:xfrm>
            <a:off x="2482371" y="1825058"/>
            <a:ext cx="441325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9" idx="6"/>
            <a:endCxn id="5" idx="2"/>
          </p:cNvCxnSpPr>
          <p:nvPr>
            <p:custDataLst>
              <p:tags r:id="rId25"/>
            </p:custDataLst>
          </p:nvPr>
        </p:nvCxnSpPr>
        <p:spPr>
          <a:xfrm flipV="1">
            <a:off x="3615777" y="1826963"/>
            <a:ext cx="49911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5" idx="6"/>
            <a:endCxn id="31" idx="2"/>
          </p:cNvCxnSpPr>
          <p:nvPr>
            <p:custDataLst>
              <p:tags r:id="rId26"/>
            </p:custDataLst>
          </p:nvPr>
        </p:nvCxnSpPr>
        <p:spPr>
          <a:xfrm flipV="1">
            <a:off x="4857373" y="1815531"/>
            <a:ext cx="44005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1" idx="6"/>
            <a:endCxn id="32" idx="2"/>
          </p:cNvCxnSpPr>
          <p:nvPr>
            <p:custDataLst>
              <p:tags r:id="rId27"/>
            </p:custDataLst>
          </p:nvPr>
        </p:nvCxnSpPr>
        <p:spPr>
          <a:xfrm>
            <a:off x="5997369" y="1815533"/>
            <a:ext cx="49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*</a:t>
            </a:r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1585" y="1140326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基本特征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1649" y="2466869"/>
            <a:ext cx="1994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游标机制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4375" y="2067742"/>
            <a:ext cx="325948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定义一个较大的结构数组作为备用结点空间。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每个结点含有两个域，即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cursor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/>
          <p:cNvSpPr/>
          <p:nvPr/>
        </p:nvSpPr>
        <p:spPr>
          <a:xfrm rot="2124749">
            <a:off x="1985314" y="2956065"/>
            <a:ext cx="1346062" cy="514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>
            <a:off x="3002504" y="2301789"/>
            <a:ext cx="480350" cy="26290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3659058" y="4356604"/>
          <a:ext cx="1432497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3"/>
          <p:cNvGraphicFramePr>
            <a:graphicFrameLocks noGrp="1"/>
          </p:cNvGraphicFramePr>
          <p:nvPr/>
        </p:nvGraphicFramePr>
        <p:xfrm>
          <a:off x="5091555" y="4356605"/>
          <a:ext cx="1432497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cursor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7454094" y="158374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8194881" y="1583750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7454657" y="210501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8193866" y="210501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7456023" y="2627398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8195232" y="2627399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7456586" y="314866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8195795" y="314866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"/>
          <p:cNvGraphicFramePr>
            <a:graphicFrameLocks noGrp="1"/>
          </p:cNvGraphicFramePr>
          <p:nvPr/>
        </p:nvGraphicFramePr>
        <p:xfrm>
          <a:off x="7450237" y="367490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8189446" y="367490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7450800" y="419616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8190009" y="4196168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7452166" y="4718553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8191375" y="4718554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7452729" y="523981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8191938" y="523981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*</a:t>
            </a:r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85104" y="1933359"/>
            <a:ext cx="2953053" cy="3079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#define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Maxsize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100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struct {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ElemType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data;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int cursor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Componet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StaticList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Maxsize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5" name="表格 3"/>
          <p:cNvGraphicFramePr>
            <a:graphicFrameLocks noGrp="1"/>
          </p:cNvGraphicFramePr>
          <p:nvPr/>
        </p:nvGraphicFramePr>
        <p:xfrm>
          <a:off x="7454094" y="158374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表格 3"/>
          <p:cNvGraphicFramePr>
            <a:graphicFrameLocks noGrp="1"/>
          </p:cNvGraphicFramePr>
          <p:nvPr/>
        </p:nvGraphicFramePr>
        <p:xfrm>
          <a:off x="8194881" y="1583750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3"/>
          <p:cNvGraphicFramePr>
            <a:graphicFrameLocks noGrp="1"/>
          </p:cNvGraphicFramePr>
          <p:nvPr/>
        </p:nvGraphicFramePr>
        <p:xfrm>
          <a:off x="7454657" y="210501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表格 3"/>
          <p:cNvGraphicFramePr>
            <a:graphicFrameLocks noGrp="1"/>
          </p:cNvGraphicFramePr>
          <p:nvPr/>
        </p:nvGraphicFramePr>
        <p:xfrm>
          <a:off x="8193866" y="210501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表格 3"/>
          <p:cNvGraphicFramePr>
            <a:graphicFrameLocks noGrp="1"/>
          </p:cNvGraphicFramePr>
          <p:nvPr/>
        </p:nvGraphicFramePr>
        <p:xfrm>
          <a:off x="7456023" y="2627398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表格 3"/>
          <p:cNvGraphicFramePr>
            <a:graphicFrameLocks noGrp="1"/>
          </p:cNvGraphicFramePr>
          <p:nvPr/>
        </p:nvGraphicFramePr>
        <p:xfrm>
          <a:off x="8195232" y="2627399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表格 3"/>
          <p:cNvGraphicFramePr>
            <a:graphicFrameLocks noGrp="1"/>
          </p:cNvGraphicFramePr>
          <p:nvPr/>
        </p:nvGraphicFramePr>
        <p:xfrm>
          <a:off x="7456586" y="314866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表格 3"/>
          <p:cNvGraphicFramePr>
            <a:graphicFrameLocks noGrp="1"/>
          </p:cNvGraphicFramePr>
          <p:nvPr/>
        </p:nvGraphicFramePr>
        <p:xfrm>
          <a:off x="8195795" y="314866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表格 3"/>
          <p:cNvGraphicFramePr>
            <a:graphicFrameLocks noGrp="1"/>
          </p:cNvGraphicFramePr>
          <p:nvPr/>
        </p:nvGraphicFramePr>
        <p:xfrm>
          <a:off x="7450237" y="367490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表格 3"/>
          <p:cNvGraphicFramePr>
            <a:graphicFrameLocks noGrp="1"/>
          </p:cNvGraphicFramePr>
          <p:nvPr/>
        </p:nvGraphicFramePr>
        <p:xfrm>
          <a:off x="8189446" y="367490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表格 3"/>
          <p:cNvGraphicFramePr>
            <a:graphicFrameLocks noGrp="1"/>
          </p:cNvGraphicFramePr>
          <p:nvPr/>
        </p:nvGraphicFramePr>
        <p:xfrm>
          <a:off x="7450800" y="419616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表格 3"/>
          <p:cNvGraphicFramePr>
            <a:graphicFrameLocks noGrp="1"/>
          </p:cNvGraphicFramePr>
          <p:nvPr/>
        </p:nvGraphicFramePr>
        <p:xfrm>
          <a:off x="8190009" y="4196168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表格 3"/>
          <p:cNvGraphicFramePr>
            <a:graphicFrameLocks noGrp="1"/>
          </p:cNvGraphicFramePr>
          <p:nvPr/>
        </p:nvGraphicFramePr>
        <p:xfrm>
          <a:off x="7452166" y="4718553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表格 3"/>
          <p:cNvGraphicFramePr>
            <a:graphicFrameLocks noGrp="1"/>
          </p:cNvGraphicFramePr>
          <p:nvPr/>
        </p:nvGraphicFramePr>
        <p:xfrm>
          <a:off x="8191375" y="4718554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表格 3"/>
          <p:cNvGraphicFramePr>
            <a:graphicFrameLocks noGrp="1"/>
          </p:cNvGraphicFramePr>
          <p:nvPr/>
        </p:nvGraphicFramePr>
        <p:xfrm>
          <a:off x="7452729" y="523981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表格 3"/>
          <p:cNvGraphicFramePr>
            <a:graphicFrameLocks noGrp="1"/>
          </p:cNvGraphicFramePr>
          <p:nvPr/>
        </p:nvGraphicFramePr>
        <p:xfrm>
          <a:off x="8191938" y="523981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301585" y="1140326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基本特征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1649" y="2466869"/>
            <a:ext cx="1994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游标机制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3"/>
          <p:cNvGraphicFramePr>
            <a:graphicFrameLocks noGrp="1"/>
          </p:cNvGraphicFramePr>
          <p:nvPr/>
        </p:nvGraphicFramePr>
        <p:xfrm>
          <a:off x="3429153" y="5766202"/>
          <a:ext cx="1432497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4861650" y="5766203"/>
          <a:ext cx="1432497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cursor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左大括号 1"/>
          <p:cNvSpPr/>
          <p:nvPr/>
        </p:nvSpPr>
        <p:spPr>
          <a:xfrm>
            <a:off x="3302968" y="2142035"/>
            <a:ext cx="545843" cy="289643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3" name="箭头: 右 32"/>
          <p:cNvSpPr/>
          <p:nvPr/>
        </p:nvSpPr>
        <p:spPr>
          <a:xfrm>
            <a:off x="2493253" y="3473107"/>
            <a:ext cx="737532" cy="24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*</a:t>
            </a:r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175456" y="5280264"/>
          <a:ext cx="1432497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1607953" y="5280265"/>
          <a:ext cx="1432497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97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cursor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208216" y="2254843"/>
            <a:ext cx="3961622" cy="409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cursor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域为游标指示器，存放的是后继结点在结构数组中的相对位置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即数组下标值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数组的第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个分量设计成表的头结点，其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cursor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域指示了表中第一个结点的位置；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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表尾结点的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cursor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，表示静态单链表的结束。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3"/>
          <p:cNvGraphicFramePr>
            <a:graphicFrameLocks noGrp="1"/>
          </p:cNvGraphicFramePr>
          <p:nvPr/>
        </p:nvGraphicFramePr>
        <p:xfrm>
          <a:off x="7454094" y="158374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8194881" y="1583750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7454657" y="210501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8193866" y="210501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7456023" y="2627398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b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8195232" y="2627399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7456586" y="314866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c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8195795" y="314866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4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7450237" y="367490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d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"/>
          <p:cNvGraphicFramePr>
            <a:graphicFrameLocks noGrp="1"/>
          </p:cNvGraphicFramePr>
          <p:nvPr/>
        </p:nvGraphicFramePr>
        <p:xfrm>
          <a:off x="8189446" y="367490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5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7450800" y="419616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8190009" y="4196168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7452166" y="4718553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8191375" y="4718554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7452729" y="523981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8191938" y="523981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341706" y="1185954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    cursor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22399" y="1651501"/>
            <a:ext cx="3193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97100" y="4264953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47" name="文本框 46"/>
          <p:cNvSpPr txBox="1"/>
          <p:nvPr/>
        </p:nvSpPr>
        <p:spPr>
          <a:xfrm>
            <a:off x="7486650" y="4266881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49" name="文本框 48"/>
          <p:cNvSpPr txBox="1"/>
          <p:nvPr/>
        </p:nvSpPr>
        <p:spPr>
          <a:xfrm>
            <a:off x="301585" y="1140326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基本特征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61649" y="2466869"/>
            <a:ext cx="19944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结点结构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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游标机制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左大括号 45"/>
          <p:cNvSpPr/>
          <p:nvPr/>
        </p:nvSpPr>
        <p:spPr>
          <a:xfrm>
            <a:off x="2880065" y="2554306"/>
            <a:ext cx="436594" cy="367123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右 47"/>
          <p:cNvSpPr/>
          <p:nvPr/>
        </p:nvSpPr>
        <p:spPr>
          <a:xfrm>
            <a:off x="2534080" y="4264953"/>
            <a:ext cx="436594" cy="24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*</a:t>
            </a:r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9811" y="1188736"/>
            <a:ext cx="359425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US" altLang="zh-CN" sz="3200" b="1" dirty="0">
              <a:solidFill>
                <a:srgbClr val="A747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分配结点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节点回收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*</a:t>
            </a:r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9812" y="1188736"/>
            <a:ext cx="7774984" cy="24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初始化操作是指将这个静态单链表初始化为一个备用静态单链表。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初始化算法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3062" y="993983"/>
            <a:ext cx="5785733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 initial(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StaticList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space, int *av)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   int k;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space[0]-&gt;cursor=-1;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设置已用静态单链表的头指针指向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相当于头结点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k=1;k&lt;Maxsize-1;k++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space[k]-&gt;cursor = k+1;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space[Maxsize-1]=-1;           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标记链尾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*av=1;  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设置备用链表头指针初值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3062" y="5723201"/>
            <a:ext cx="828586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已用空间头指针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此时可视为单链表的头结点，</a:t>
            </a:r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备用空间头指针</a:t>
            </a:r>
            <a:r>
              <a:rPr lang="en-US" altLang="zh-CN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zh-CN" altLang="en-US" sz="20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空闲结点静态链表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中的第一个结点。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40032" y="1324794"/>
            <a:ext cx="1496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space[0]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56077" y="1861661"/>
            <a:ext cx="512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</a:t>
            </a:r>
            <a:endParaRPr lang="zh-CN" altLang="en-US" sz="2400" dirty="0">
              <a:solidFill>
                <a:srgbClr val="A747C1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630338" y="2122267"/>
            <a:ext cx="410474" cy="0"/>
          </a:xfrm>
          <a:prstGeom prst="straightConnector1">
            <a:avLst/>
          </a:prstGeom>
          <a:ln w="28575">
            <a:solidFill>
              <a:srgbClr val="A747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7441344" y="136156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8182131" y="1361570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7441907" y="188283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"/>
          <p:cNvGraphicFramePr>
            <a:graphicFrameLocks noGrp="1"/>
          </p:cNvGraphicFramePr>
          <p:nvPr/>
        </p:nvGraphicFramePr>
        <p:xfrm>
          <a:off x="8181116" y="188283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7443273" y="2405218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8182482" y="2405219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7443836" y="292648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8183045" y="292648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7437487" y="345272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8176696" y="345272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7438050" y="397398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3"/>
          <p:cNvGraphicFramePr>
            <a:graphicFrameLocks noGrp="1"/>
          </p:cNvGraphicFramePr>
          <p:nvPr/>
        </p:nvGraphicFramePr>
        <p:xfrm>
          <a:off x="8177259" y="3973988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表格 3"/>
          <p:cNvGraphicFramePr>
            <a:graphicFrameLocks noGrp="1"/>
          </p:cNvGraphicFramePr>
          <p:nvPr/>
        </p:nvGraphicFramePr>
        <p:xfrm>
          <a:off x="7439416" y="4496373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表格 3"/>
          <p:cNvGraphicFramePr>
            <a:graphicFrameLocks noGrp="1"/>
          </p:cNvGraphicFramePr>
          <p:nvPr/>
        </p:nvGraphicFramePr>
        <p:xfrm>
          <a:off x="8178625" y="4496374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3"/>
          <p:cNvGraphicFramePr>
            <a:graphicFrameLocks noGrp="1"/>
          </p:cNvGraphicFramePr>
          <p:nvPr/>
        </p:nvGraphicFramePr>
        <p:xfrm>
          <a:off x="7439979" y="501763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3"/>
          <p:cNvGraphicFramePr>
            <a:graphicFrameLocks noGrp="1"/>
          </p:cNvGraphicFramePr>
          <p:nvPr/>
        </p:nvGraphicFramePr>
        <p:xfrm>
          <a:off x="8179188" y="501763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表格 3"/>
          <p:cNvGraphicFramePr>
            <a:graphicFrameLocks noGrp="1"/>
          </p:cNvGraphicFramePr>
          <p:nvPr/>
        </p:nvGraphicFramePr>
        <p:xfrm>
          <a:off x="7442939" y="135325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表格 3"/>
          <p:cNvGraphicFramePr>
            <a:graphicFrameLocks noGrp="1"/>
          </p:cNvGraphicFramePr>
          <p:nvPr/>
        </p:nvGraphicFramePr>
        <p:xfrm>
          <a:off x="8183726" y="1353258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3"/>
          <p:cNvGraphicFramePr>
            <a:graphicFrameLocks noGrp="1"/>
          </p:cNvGraphicFramePr>
          <p:nvPr/>
        </p:nvGraphicFramePr>
        <p:xfrm>
          <a:off x="7443502" y="1874520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表格 3"/>
          <p:cNvGraphicFramePr>
            <a:graphicFrameLocks noGrp="1"/>
          </p:cNvGraphicFramePr>
          <p:nvPr/>
        </p:nvGraphicFramePr>
        <p:xfrm>
          <a:off x="8182711" y="1874521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2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表格 3"/>
          <p:cNvGraphicFramePr>
            <a:graphicFrameLocks noGrp="1"/>
          </p:cNvGraphicFramePr>
          <p:nvPr/>
        </p:nvGraphicFramePr>
        <p:xfrm>
          <a:off x="7444868" y="239690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3"/>
          <p:cNvGraphicFramePr>
            <a:graphicFrameLocks noGrp="1"/>
          </p:cNvGraphicFramePr>
          <p:nvPr/>
        </p:nvGraphicFramePr>
        <p:xfrm>
          <a:off x="8184077" y="239690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3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表格 3"/>
          <p:cNvGraphicFramePr>
            <a:graphicFrameLocks noGrp="1"/>
          </p:cNvGraphicFramePr>
          <p:nvPr/>
        </p:nvGraphicFramePr>
        <p:xfrm>
          <a:off x="7445431" y="291816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表格 3"/>
          <p:cNvGraphicFramePr>
            <a:graphicFrameLocks noGrp="1"/>
          </p:cNvGraphicFramePr>
          <p:nvPr/>
        </p:nvGraphicFramePr>
        <p:xfrm>
          <a:off x="8184640" y="2918170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4 </a:t>
                      </a:r>
                      <a:endParaRPr lang="zh-CN" altLang="en-US" sz="24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表格 3"/>
          <p:cNvGraphicFramePr>
            <a:graphicFrameLocks noGrp="1"/>
          </p:cNvGraphicFramePr>
          <p:nvPr/>
        </p:nvGraphicFramePr>
        <p:xfrm>
          <a:off x="7439082" y="344441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表格 3"/>
          <p:cNvGraphicFramePr>
            <a:graphicFrameLocks noGrp="1"/>
          </p:cNvGraphicFramePr>
          <p:nvPr/>
        </p:nvGraphicFramePr>
        <p:xfrm>
          <a:off x="8178291" y="344441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5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3"/>
          <p:cNvGraphicFramePr>
            <a:graphicFrameLocks noGrp="1"/>
          </p:cNvGraphicFramePr>
          <p:nvPr/>
        </p:nvGraphicFramePr>
        <p:xfrm>
          <a:off x="7439645" y="3965675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表格 3"/>
          <p:cNvGraphicFramePr>
            <a:graphicFrameLocks noGrp="1"/>
          </p:cNvGraphicFramePr>
          <p:nvPr/>
        </p:nvGraphicFramePr>
        <p:xfrm>
          <a:off x="8178854" y="3965676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表格 3"/>
          <p:cNvGraphicFramePr>
            <a:graphicFrameLocks noGrp="1"/>
          </p:cNvGraphicFramePr>
          <p:nvPr/>
        </p:nvGraphicFramePr>
        <p:xfrm>
          <a:off x="7441011" y="448806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表格 3"/>
          <p:cNvGraphicFramePr>
            <a:graphicFrameLocks noGrp="1"/>
          </p:cNvGraphicFramePr>
          <p:nvPr/>
        </p:nvGraphicFramePr>
        <p:xfrm>
          <a:off x="8180220" y="448806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-1 </a:t>
                      </a:r>
                      <a:endParaRPr lang="zh-CN" altLang="en-US" sz="24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表格 3"/>
          <p:cNvGraphicFramePr>
            <a:graphicFrameLocks noGrp="1"/>
          </p:cNvGraphicFramePr>
          <p:nvPr/>
        </p:nvGraphicFramePr>
        <p:xfrm>
          <a:off x="7441574" y="500932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表格 3"/>
          <p:cNvGraphicFramePr>
            <a:graphicFrameLocks noGrp="1"/>
          </p:cNvGraphicFramePr>
          <p:nvPr/>
        </p:nvGraphicFramePr>
        <p:xfrm>
          <a:off x="8180783" y="500932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7" name="文本框 66"/>
          <p:cNvSpPr txBox="1"/>
          <p:nvPr/>
        </p:nvSpPr>
        <p:spPr>
          <a:xfrm>
            <a:off x="7330551" y="955462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    cursor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030839" y="1381813"/>
            <a:ext cx="4539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185945" y="4034461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70" name="文本框 69"/>
          <p:cNvSpPr txBox="1"/>
          <p:nvPr/>
        </p:nvSpPr>
        <p:spPr>
          <a:xfrm>
            <a:off x="7475495" y="4036389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9811" y="1188736"/>
            <a:ext cx="359425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分配结点</a:t>
            </a:r>
            <a:endParaRPr lang="en-US" altLang="zh-CN" sz="3200" b="1" dirty="0">
              <a:solidFill>
                <a:srgbClr val="A747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节点回收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分配结点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3526" y="962423"/>
            <a:ext cx="5663810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getnode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StaticList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space, int *av)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从备用链表摘下一个结点空间，分配给待插入静态链表中的元素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   int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将备用结点空间的第一个贡献出来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av;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/*av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指向下一个备用空间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*av=space[*av].cursor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         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return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3062" y="5537006"/>
            <a:ext cx="8285866" cy="126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000" b="1" dirty="0">
              <a:solidFill>
                <a:srgbClr val="A747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对系统而言，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在备用链表中分配结点，相当于备用链表中减少一个结点；</a:t>
            </a:r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对使用者而言，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相当于申请得到了一个可用的新结点。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360" y="1370114"/>
            <a:ext cx="149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space[0]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29851" y="2951933"/>
            <a:ext cx="602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</a:t>
            </a:r>
            <a:endParaRPr lang="zh-CN" altLang="en-US" sz="2400" dirty="0">
              <a:solidFill>
                <a:srgbClr val="A747C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634876" y="3197993"/>
            <a:ext cx="395963" cy="0"/>
          </a:xfrm>
          <a:prstGeom prst="straightConnector1">
            <a:avLst/>
          </a:prstGeom>
          <a:ln w="28575">
            <a:solidFill>
              <a:srgbClr val="A747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7441344" y="136156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8182131" y="1361570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7441907" y="188283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3"/>
          <p:cNvGraphicFramePr>
            <a:graphicFrameLocks noGrp="1"/>
          </p:cNvGraphicFramePr>
          <p:nvPr/>
        </p:nvGraphicFramePr>
        <p:xfrm>
          <a:off x="8181116" y="188283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7443273" y="2405218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8182482" y="2405219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7443836" y="292648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8183045" y="292648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7437487" y="345272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8176696" y="345272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3"/>
          <p:cNvGraphicFramePr>
            <a:graphicFrameLocks noGrp="1"/>
          </p:cNvGraphicFramePr>
          <p:nvPr/>
        </p:nvGraphicFramePr>
        <p:xfrm>
          <a:off x="7438050" y="397398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3"/>
          <p:cNvGraphicFramePr>
            <a:graphicFrameLocks noGrp="1"/>
          </p:cNvGraphicFramePr>
          <p:nvPr/>
        </p:nvGraphicFramePr>
        <p:xfrm>
          <a:off x="8177259" y="3973988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7439416" y="4496373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8178625" y="4496374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7439979" y="501763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3"/>
          <p:cNvGraphicFramePr>
            <a:graphicFrameLocks noGrp="1"/>
          </p:cNvGraphicFramePr>
          <p:nvPr/>
        </p:nvGraphicFramePr>
        <p:xfrm>
          <a:off x="8179188" y="501763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7442939" y="135325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8183726" y="1353258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7443502" y="1874520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8182711" y="1874521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7444868" y="239690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8184077" y="239690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-1 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7445431" y="291816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8184640" y="2918170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4 </a:t>
                      </a:r>
                      <a:endParaRPr lang="zh-CN" altLang="en-US" sz="24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"/>
          <p:cNvGraphicFramePr>
            <a:graphicFrameLocks noGrp="1"/>
          </p:cNvGraphicFramePr>
          <p:nvPr/>
        </p:nvGraphicFramePr>
        <p:xfrm>
          <a:off x="7439082" y="344441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8178291" y="344441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5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7439645" y="3965675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8178854" y="3965676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7441011" y="448806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8180220" y="448806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-1 </a:t>
                      </a:r>
                      <a:endParaRPr lang="zh-CN" altLang="en-US" sz="24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7441574" y="500932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8180783" y="500932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7330551" y="955462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    cursor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030839" y="1381813"/>
            <a:ext cx="4539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85945" y="4034461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7475495" y="4036389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4798345" y="3343742"/>
            <a:ext cx="7646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=3;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20038" y="4229066"/>
            <a:ext cx="921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*av=4;</a:t>
            </a:r>
            <a:endParaRPr lang="zh-CN" altLang="en-US" dirty="0">
              <a:solidFill>
                <a:srgbClr val="A747C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747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0017 0.077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00104 0.0821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3" grpId="0" animBg="1"/>
      <p:bldP spid="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2.3.5 </a:t>
            </a:r>
            <a:r>
              <a:rPr lang="zh-CN" altLang="en-US" sz="3200" dirty="0">
                <a:solidFill>
                  <a:schemeClr val="bg1"/>
                </a:solidFill>
              </a:rPr>
              <a:t>静态链表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9811" y="1188736"/>
            <a:ext cx="359425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分配结点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  </a:t>
            </a:r>
            <a:r>
              <a:rPr lang="zh-CN" altLang="en-US" sz="32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节点回收</a:t>
            </a:r>
            <a:endParaRPr lang="zh-CN" altLang="en-US" sz="3200" b="1" dirty="0">
              <a:solidFill>
                <a:srgbClr val="A747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回收结点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3062" y="993983"/>
            <a:ext cx="5641178" cy="3731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freenode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StaticList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space, int *av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k)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备用链表中回收序号为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的结点，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为备用链表的头指针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space[k].cursor = *av;    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*先将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space[k]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指向备用链表的首结点*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*av = k;    /*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space[k]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纳入备用链表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7197" y="5087286"/>
            <a:ext cx="8285866" cy="126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000" b="1" dirty="0">
              <a:solidFill>
                <a:srgbClr val="A747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对系统而言，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备用链表回收空闲结点，相当于备用链表中增加一个结点；</a:t>
            </a:r>
            <a:r>
              <a:rPr lang="zh-CN" altLang="en-US" sz="2000" b="1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对使用者而言，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相当于释放了一个不用的结点。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7360" y="1370114"/>
            <a:ext cx="149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space[0]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29851" y="3505653"/>
            <a:ext cx="602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</a:t>
            </a:r>
            <a:endParaRPr lang="zh-CN" altLang="en-US" sz="2400" dirty="0">
              <a:solidFill>
                <a:srgbClr val="A747C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634876" y="3751713"/>
            <a:ext cx="395963" cy="0"/>
          </a:xfrm>
          <a:prstGeom prst="straightConnector1">
            <a:avLst/>
          </a:prstGeom>
          <a:ln w="28575">
            <a:solidFill>
              <a:srgbClr val="A747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7441344" y="136156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8182131" y="1361570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7441907" y="188283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3"/>
          <p:cNvGraphicFramePr>
            <a:graphicFrameLocks noGrp="1"/>
          </p:cNvGraphicFramePr>
          <p:nvPr/>
        </p:nvGraphicFramePr>
        <p:xfrm>
          <a:off x="8181116" y="188283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7443273" y="2405218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3"/>
          <p:cNvGraphicFramePr>
            <a:graphicFrameLocks noGrp="1"/>
          </p:cNvGraphicFramePr>
          <p:nvPr/>
        </p:nvGraphicFramePr>
        <p:xfrm>
          <a:off x="8182482" y="2405219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3"/>
          <p:cNvGraphicFramePr>
            <a:graphicFrameLocks noGrp="1"/>
          </p:cNvGraphicFramePr>
          <p:nvPr/>
        </p:nvGraphicFramePr>
        <p:xfrm>
          <a:off x="7443836" y="292648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3"/>
          <p:cNvGraphicFramePr>
            <a:graphicFrameLocks noGrp="1"/>
          </p:cNvGraphicFramePr>
          <p:nvPr/>
        </p:nvGraphicFramePr>
        <p:xfrm>
          <a:off x="8183045" y="292648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表格 3"/>
          <p:cNvGraphicFramePr>
            <a:graphicFrameLocks noGrp="1"/>
          </p:cNvGraphicFramePr>
          <p:nvPr/>
        </p:nvGraphicFramePr>
        <p:xfrm>
          <a:off x="7437487" y="345272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3"/>
          <p:cNvGraphicFramePr>
            <a:graphicFrameLocks noGrp="1"/>
          </p:cNvGraphicFramePr>
          <p:nvPr/>
        </p:nvGraphicFramePr>
        <p:xfrm>
          <a:off x="8176696" y="345272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3"/>
          <p:cNvGraphicFramePr>
            <a:graphicFrameLocks noGrp="1"/>
          </p:cNvGraphicFramePr>
          <p:nvPr/>
        </p:nvGraphicFramePr>
        <p:xfrm>
          <a:off x="7438050" y="397398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3"/>
          <p:cNvGraphicFramePr>
            <a:graphicFrameLocks noGrp="1"/>
          </p:cNvGraphicFramePr>
          <p:nvPr/>
        </p:nvGraphicFramePr>
        <p:xfrm>
          <a:off x="8177259" y="3973988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3"/>
          <p:cNvGraphicFramePr>
            <a:graphicFrameLocks noGrp="1"/>
          </p:cNvGraphicFramePr>
          <p:nvPr/>
        </p:nvGraphicFramePr>
        <p:xfrm>
          <a:off x="7439416" y="4496373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3"/>
          <p:cNvGraphicFramePr>
            <a:graphicFrameLocks noGrp="1"/>
          </p:cNvGraphicFramePr>
          <p:nvPr/>
        </p:nvGraphicFramePr>
        <p:xfrm>
          <a:off x="8178625" y="4496374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3"/>
          <p:cNvGraphicFramePr>
            <a:graphicFrameLocks noGrp="1"/>
          </p:cNvGraphicFramePr>
          <p:nvPr/>
        </p:nvGraphicFramePr>
        <p:xfrm>
          <a:off x="7439979" y="501763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3"/>
          <p:cNvGraphicFramePr>
            <a:graphicFrameLocks noGrp="1"/>
          </p:cNvGraphicFramePr>
          <p:nvPr/>
        </p:nvGraphicFramePr>
        <p:xfrm>
          <a:off x="8179188" y="501763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3"/>
          <p:cNvGraphicFramePr>
            <a:graphicFrameLocks noGrp="1"/>
          </p:cNvGraphicFramePr>
          <p:nvPr/>
        </p:nvGraphicFramePr>
        <p:xfrm>
          <a:off x="7442939" y="1353257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3"/>
          <p:cNvGraphicFramePr>
            <a:graphicFrameLocks noGrp="1"/>
          </p:cNvGraphicFramePr>
          <p:nvPr/>
        </p:nvGraphicFramePr>
        <p:xfrm>
          <a:off x="8183726" y="1353258"/>
          <a:ext cx="694256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56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"/>
          <p:cNvGraphicFramePr>
            <a:graphicFrameLocks noGrp="1"/>
          </p:cNvGraphicFramePr>
          <p:nvPr/>
        </p:nvGraphicFramePr>
        <p:xfrm>
          <a:off x="7443502" y="1874520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"/>
          <p:cNvGraphicFramePr>
            <a:graphicFrameLocks noGrp="1"/>
          </p:cNvGraphicFramePr>
          <p:nvPr/>
        </p:nvGraphicFramePr>
        <p:xfrm>
          <a:off x="8182711" y="1874521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表格 3"/>
          <p:cNvGraphicFramePr>
            <a:graphicFrameLocks noGrp="1"/>
          </p:cNvGraphicFramePr>
          <p:nvPr/>
        </p:nvGraphicFramePr>
        <p:xfrm>
          <a:off x="7444868" y="2396906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表格 3"/>
          <p:cNvGraphicFramePr>
            <a:graphicFrameLocks noGrp="1"/>
          </p:cNvGraphicFramePr>
          <p:nvPr/>
        </p:nvGraphicFramePr>
        <p:xfrm>
          <a:off x="8184077" y="2396907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"/>
          <p:cNvGraphicFramePr>
            <a:graphicFrameLocks noGrp="1"/>
          </p:cNvGraphicFramePr>
          <p:nvPr/>
        </p:nvGraphicFramePr>
        <p:xfrm>
          <a:off x="7445431" y="2918169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"/>
          <p:cNvGraphicFramePr>
            <a:graphicFrameLocks noGrp="1"/>
          </p:cNvGraphicFramePr>
          <p:nvPr/>
        </p:nvGraphicFramePr>
        <p:xfrm>
          <a:off x="8184640" y="2918170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-1 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"/>
          <p:cNvGraphicFramePr>
            <a:graphicFrameLocks noGrp="1"/>
          </p:cNvGraphicFramePr>
          <p:nvPr/>
        </p:nvGraphicFramePr>
        <p:xfrm>
          <a:off x="7439082" y="3444412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表格 3"/>
          <p:cNvGraphicFramePr>
            <a:graphicFrameLocks noGrp="1"/>
          </p:cNvGraphicFramePr>
          <p:nvPr/>
        </p:nvGraphicFramePr>
        <p:xfrm>
          <a:off x="8178291" y="3444413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5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表格 3"/>
          <p:cNvGraphicFramePr>
            <a:graphicFrameLocks noGrp="1"/>
          </p:cNvGraphicFramePr>
          <p:nvPr/>
        </p:nvGraphicFramePr>
        <p:xfrm>
          <a:off x="7439645" y="3965675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表格 3"/>
          <p:cNvGraphicFramePr>
            <a:graphicFrameLocks noGrp="1"/>
          </p:cNvGraphicFramePr>
          <p:nvPr/>
        </p:nvGraphicFramePr>
        <p:xfrm>
          <a:off x="8178854" y="3965676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表格 3"/>
          <p:cNvGraphicFramePr>
            <a:graphicFrameLocks noGrp="1"/>
          </p:cNvGraphicFramePr>
          <p:nvPr/>
        </p:nvGraphicFramePr>
        <p:xfrm>
          <a:off x="7441011" y="4488061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3"/>
          <p:cNvGraphicFramePr>
            <a:graphicFrameLocks noGrp="1"/>
          </p:cNvGraphicFramePr>
          <p:nvPr/>
        </p:nvGraphicFramePr>
        <p:xfrm>
          <a:off x="8180220" y="4488062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A747C1"/>
                          </a:solidFill>
                        </a:rPr>
                        <a:t>-1 </a:t>
                      </a:r>
                      <a:endParaRPr lang="zh-CN" altLang="en-US" sz="24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表格 3"/>
          <p:cNvGraphicFramePr>
            <a:graphicFrameLocks noGrp="1"/>
          </p:cNvGraphicFramePr>
          <p:nvPr/>
        </p:nvGraphicFramePr>
        <p:xfrm>
          <a:off x="7441574" y="5009324"/>
          <a:ext cx="737532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532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3"/>
          <p:cNvGraphicFramePr>
            <a:graphicFrameLocks noGrp="1"/>
          </p:cNvGraphicFramePr>
          <p:nvPr/>
        </p:nvGraphicFramePr>
        <p:xfrm>
          <a:off x="8180783" y="5009325"/>
          <a:ext cx="695834" cy="520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34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7330551" y="955462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    cursor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030839" y="1381813"/>
            <a:ext cx="4539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85945" y="4034461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7475495" y="4036389"/>
            <a:ext cx="677108" cy="3792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49" name="文本框 48"/>
          <p:cNvSpPr txBox="1"/>
          <p:nvPr/>
        </p:nvSpPr>
        <p:spPr>
          <a:xfrm>
            <a:off x="8439743" y="2912627"/>
            <a:ext cx="306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A747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400" dirty="0">
              <a:solidFill>
                <a:srgbClr val="A747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-0.00371 -0.00208 -0.00741 -0.00277 -0.01111 C -0.00312 -0.0132 -0.00347 -0.01505 -0.00329 -0.01713 C -0.00295 -0.03611 -0.00364 -0.03195 -0.00052 -0.04375 C 0.00087 -0.05764 0 -0.04723 0 -0.07477 L 0 -0.07477 " pathEditMode="relative" ptsTypes="AAAAA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-0.00371 -0.00208 -0.00741 -0.00277 -0.01111 C -0.00312 -0.0132 -0.00347 -0.01505 -0.00329 -0.01713 C -0.00295 -0.03611 -0.00364 -0.03195 -0.00052 -0.04375 C 0.00087 -0.05764 0 -0.04723 0 -0.07477 L 0 -0.07477 " pathEditMode="relative" ptsTypes="AA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线性表的链式存储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528542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单链表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上的基本运算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循环链表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2.3.4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双向链表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*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2.3.5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静态链表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链表小结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385" y="1245943"/>
            <a:ext cx="2329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链表类型：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单链表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循环链表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双向链表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静态链表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628650" y="2888233"/>
          <a:ext cx="7964858" cy="365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3" name="连接符: 肘形 2"/>
          <p:cNvCxnSpPr/>
          <p:nvPr/>
        </p:nvCxnSpPr>
        <p:spPr>
          <a:xfrm>
            <a:off x="2273300" y="1925528"/>
            <a:ext cx="2325079" cy="1623867"/>
          </a:xfrm>
          <a:prstGeom prst="bentConnector3">
            <a:avLst>
              <a:gd name="adj1" fmla="val 9970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课后作业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灯片编号占位符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7400" y="1188822"/>
            <a:ext cx="5956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耿国华教材第</a:t>
            </a:r>
            <a:r>
              <a:rPr lang="en-US" altLang="zh-CN" sz="3200" dirty="0"/>
              <a:t>P74-76</a:t>
            </a:r>
            <a:r>
              <a:rPr lang="zh-CN" altLang="en-US" sz="3200" dirty="0"/>
              <a:t>页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习题</a:t>
            </a:r>
            <a:r>
              <a:rPr lang="en-US" altLang="zh-CN" sz="3200" dirty="0"/>
              <a:t>1 </a:t>
            </a:r>
            <a:endParaRPr lang="en-US" altLang="zh-CN" sz="3200" dirty="0"/>
          </a:p>
          <a:p>
            <a:r>
              <a:rPr lang="zh-CN" altLang="en-US" sz="3200" dirty="0"/>
              <a:t>习题</a:t>
            </a:r>
            <a:r>
              <a:rPr lang="en-US" altLang="zh-CN" sz="3200" dirty="0"/>
              <a:t>2</a:t>
            </a:r>
            <a:endParaRPr lang="en-US" altLang="zh-CN" sz="3200" dirty="0"/>
          </a:p>
          <a:p>
            <a:r>
              <a:rPr lang="zh-CN" altLang="en-US" sz="3200" dirty="0"/>
              <a:t>习题</a:t>
            </a:r>
            <a:r>
              <a:rPr lang="en-US" altLang="zh-CN" sz="3200" dirty="0"/>
              <a:t>3</a:t>
            </a:r>
            <a:endParaRPr lang="en-US" altLang="zh-CN" sz="3200" dirty="0"/>
          </a:p>
          <a:p>
            <a:r>
              <a:rPr lang="zh-CN" altLang="en-US" sz="3200" dirty="0"/>
              <a:t>习题</a:t>
            </a:r>
            <a:r>
              <a:rPr lang="en-US" altLang="zh-CN" sz="3200" dirty="0"/>
              <a:t>6 </a:t>
            </a:r>
            <a:endParaRPr lang="en-US" altLang="zh-CN" sz="3200" dirty="0"/>
          </a:p>
          <a:p>
            <a:r>
              <a:rPr lang="zh-CN" altLang="en-US" sz="3200" dirty="0"/>
              <a:t>习题</a:t>
            </a:r>
            <a:r>
              <a:rPr lang="en-US" altLang="zh-CN" sz="3200" dirty="0"/>
              <a:t>8</a:t>
            </a:r>
            <a:endParaRPr lang="en-US" altLang="zh-CN" sz="3200" dirty="0"/>
          </a:p>
          <a:p>
            <a:r>
              <a:rPr lang="zh-CN" altLang="en-US" sz="3200" dirty="0"/>
              <a:t>习题</a:t>
            </a:r>
            <a:r>
              <a:rPr lang="en-US" altLang="zh-CN" sz="3200" dirty="0"/>
              <a:t>10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 </a:t>
            </a:r>
            <a:endParaRPr lang="en-US" altLang="zh-CN" sz="3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690528" y="3622019"/>
            <a:ext cx="8179506" cy="8365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谢谢大家！</a:t>
            </a:r>
            <a:endParaRPr lang="en-US" altLang="zh-CN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" y="1357933"/>
            <a:ext cx="9143999" cy="69944"/>
          </a:xfrm>
          <a:prstGeom prst="roundRect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 rot="5400000">
            <a:off x="1849924" y="1338618"/>
            <a:ext cx="34081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减号 11"/>
          <p:cNvSpPr/>
          <p:nvPr/>
        </p:nvSpPr>
        <p:spPr>
          <a:xfrm rot="5400000">
            <a:off x="7387084" y="1332613"/>
            <a:ext cx="35282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2" y="1637757"/>
            <a:ext cx="3568889" cy="2068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3" y="1675460"/>
            <a:ext cx="3620656" cy="2068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32" y="56147"/>
            <a:ext cx="4741233" cy="12233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23143" y="4259947"/>
            <a:ext cx="325730" cy="92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A747C1"/>
                </a:solidFill>
              </a:rPr>
              <a:t> </a:t>
            </a:r>
            <a:endParaRPr lang="zh-CN" altLang="en-US" sz="4000" b="1" dirty="0">
              <a:solidFill>
                <a:srgbClr val="A747C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524000" y="192709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8" name="表格 3"/>
          <p:cNvGraphicFramePr>
            <a:graphicFrameLocks noGrp="1"/>
          </p:cNvGraphicFramePr>
          <p:nvPr/>
        </p:nvGraphicFramePr>
        <p:xfrm>
          <a:off x="2027583" y="1927092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3"/>
          <p:cNvGraphicFramePr>
            <a:graphicFrameLocks noGrp="1"/>
          </p:cNvGraphicFramePr>
          <p:nvPr/>
        </p:nvGraphicFramePr>
        <p:xfrm>
          <a:off x="3081130" y="192046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3584713" y="1920468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3"/>
          <p:cNvGraphicFramePr>
            <a:graphicFrameLocks noGrp="1"/>
          </p:cNvGraphicFramePr>
          <p:nvPr/>
        </p:nvGraphicFramePr>
        <p:xfrm>
          <a:off x="4717776" y="191384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5221359" y="1913841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3"/>
          <p:cNvGraphicFramePr>
            <a:graphicFrameLocks noGrp="1"/>
          </p:cNvGraphicFramePr>
          <p:nvPr/>
        </p:nvGraphicFramePr>
        <p:xfrm>
          <a:off x="6334541" y="192296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3"/>
          <p:cNvGraphicFramePr>
            <a:graphicFrameLocks noGrp="1"/>
          </p:cNvGraphicFramePr>
          <p:nvPr/>
        </p:nvGraphicFramePr>
        <p:xfrm>
          <a:off x="6838124" y="1922965"/>
          <a:ext cx="5035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8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2342322" y="2105888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618925" y="2099261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962399" y="2112512"/>
            <a:ext cx="702365" cy="66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537917" y="2351809"/>
            <a:ext cx="5803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              A                  B                 C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36104" y="125895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单链表的基本运算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6993735" y="194946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735" y="1949466"/>
                <a:ext cx="19236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50" t="-6" r="-38067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图示 21"/>
          <p:cNvGraphicFramePr/>
          <p:nvPr/>
        </p:nvGraphicFramePr>
        <p:xfrm>
          <a:off x="782472" y="2595893"/>
          <a:ext cx="7964858" cy="365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3213" y="1120676"/>
            <a:ext cx="83647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求单链表的长度：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r>
              <a:rPr lang="zh-CN" altLang="en-US" sz="2400" dirty="0"/>
              <a:t>算法描述：</a:t>
            </a:r>
            <a:endParaRPr lang="en-US" altLang="zh-CN" sz="2400" dirty="0"/>
          </a:p>
          <a:p>
            <a:r>
              <a:rPr lang="en-US" altLang="zh-CN" sz="2400" dirty="0"/>
              <a:t>      </a:t>
            </a:r>
            <a:r>
              <a:rPr lang="zh-CN" altLang="en-US" sz="2400" dirty="0"/>
              <a:t>可以采用“数”结点的方法来求出单链表的长度，指针</a:t>
            </a:r>
            <a:r>
              <a:rPr lang="en-US" altLang="zh-CN" sz="2400" dirty="0"/>
              <a:t>p</a:t>
            </a:r>
            <a:r>
              <a:rPr lang="zh-CN" altLang="en-US" sz="2400" dirty="0"/>
              <a:t>依次</a:t>
            </a:r>
            <a:endParaRPr lang="en-US" altLang="zh-CN" sz="2400" dirty="0"/>
          </a:p>
          <a:p>
            <a:r>
              <a:rPr lang="zh-CN" altLang="en-US" sz="2400" dirty="0"/>
              <a:t>指向各个结点，从第一个元素开始“数”一直“数“到最后一个</a:t>
            </a:r>
            <a:endParaRPr lang="en-US" altLang="zh-CN" sz="2400" dirty="0"/>
          </a:p>
          <a:p>
            <a:r>
              <a:rPr lang="zh-CN" altLang="en-US" sz="2400" dirty="0"/>
              <a:t>结点（</a:t>
            </a:r>
            <a:r>
              <a:rPr lang="en-US" altLang="zh-CN" sz="2400" dirty="0"/>
              <a:t>p-&gt;next=NULL</a:t>
            </a:r>
            <a:r>
              <a:rPr lang="zh-CN" altLang="en-US" sz="2400" dirty="0"/>
              <a:t>）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3" name="矩形: 圆角 2"/>
          <p:cNvSpPr/>
          <p:nvPr/>
        </p:nvSpPr>
        <p:spPr>
          <a:xfrm>
            <a:off x="2676503" y="3059668"/>
            <a:ext cx="4329778" cy="3798332"/>
          </a:xfrm>
          <a:prstGeom prst="roundRect">
            <a:avLst>
              <a:gd name="adj" fmla="val 904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Int </a:t>
            </a:r>
            <a:r>
              <a:rPr lang="en-US" altLang="zh-CN" b="1" dirty="0" err="1">
                <a:solidFill>
                  <a:schemeClr val="tx1"/>
                </a:solidFill>
              </a:rPr>
              <a:t>ListLength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LinkList</a:t>
            </a:r>
            <a:r>
              <a:rPr lang="en-US" altLang="zh-CN" dirty="0">
                <a:solidFill>
                  <a:schemeClr val="tx1"/>
                </a:solidFill>
              </a:rPr>
              <a:t> L)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/*</a:t>
            </a:r>
            <a:r>
              <a:rPr lang="zh-CN" altLang="en-US" dirty="0">
                <a:solidFill>
                  <a:schemeClr val="tx1"/>
                </a:solidFill>
              </a:rPr>
              <a:t>本算法用来求带头节点的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单链表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的单链表长度</a:t>
            </a:r>
            <a:r>
              <a:rPr lang="en-US" altLang="zh-CN" dirty="0">
                <a:solidFill>
                  <a:schemeClr val="tx1"/>
                </a:solidFill>
              </a:rPr>
              <a:t>*/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{       Node *p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p=L-&gt;next;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j=0;    /*</a:t>
            </a:r>
            <a:r>
              <a:rPr lang="zh-CN" altLang="en-US" dirty="0">
                <a:solidFill>
                  <a:schemeClr val="tx1"/>
                </a:solidFill>
              </a:rPr>
              <a:t>用来存放单链表的长度</a:t>
            </a:r>
            <a:r>
              <a:rPr lang="en-US" altLang="zh-CN" dirty="0">
                <a:solidFill>
                  <a:schemeClr val="tx1"/>
                </a:solidFill>
              </a:rPr>
              <a:t>*/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while(p!=NULL)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{  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      </a:t>
            </a:r>
            <a:r>
              <a:rPr lang="en-US" altLang="zh-CN" dirty="0" err="1">
                <a:solidFill>
                  <a:srgbClr val="FF0000"/>
                </a:solidFill>
              </a:rPr>
              <a:t>j++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      </a:t>
            </a:r>
            <a:r>
              <a:rPr lang="en-US" altLang="zh-CN" dirty="0">
                <a:solidFill>
                  <a:srgbClr val="FF0000"/>
                </a:solidFill>
              </a:rPr>
              <a:t>p=p-&gt;next;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     return j;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}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6426" y="150770"/>
            <a:ext cx="60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2.3.2 </a:t>
            </a:r>
            <a:r>
              <a:rPr lang="zh-CN" altLang="en-US" sz="3200" dirty="0">
                <a:solidFill>
                  <a:schemeClr val="bg1"/>
                </a:solidFill>
              </a:rPr>
              <a:t>单链表上的基本运算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TABLE_ENDDRAG_ORIGIN_RECT" val="81*42"/>
  <p:tag name="TABLE_ENDDRAG_RECT" val="244*468*81*42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PP_MARK_KEY" val="5af99b36-d618-4eab-88b2-0e03df04094d"/>
  <p:tag name="COMMONDATA" val="eyJoZGlkIjoiYTc2ZGZiNzZiNDVlOGViOWVmM2JhOTY0NGJkNjUyYz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12579</Words>
  <Application>WPS 演示</Application>
  <PresentationFormat>全屏显示(4:3)</PresentationFormat>
  <Paragraphs>1830</Paragraphs>
  <Slides>72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8" baseType="lpstr">
      <vt:lpstr>Arial</vt:lpstr>
      <vt:lpstr>宋体</vt:lpstr>
      <vt:lpstr>Wingdings</vt:lpstr>
      <vt:lpstr>Calibri</vt:lpstr>
      <vt:lpstr>微软雅黑</vt:lpstr>
      <vt:lpstr>Times New Roman</vt:lpstr>
      <vt:lpstr>NimbusRomNo9L-Regu</vt:lpstr>
      <vt:lpstr>Segoe Print</vt:lpstr>
      <vt:lpstr>华文楷体</vt:lpstr>
      <vt:lpstr>Cambria Math</vt:lpstr>
      <vt:lpstr>Wingdings 2</vt:lpstr>
      <vt:lpstr>等线</vt:lpstr>
      <vt:lpstr>Arial Unicode MS</vt:lpstr>
      <vt:lpstr>等线 Light</vt:lpstr>
      <vt:lpstr>MS Mincho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bingshu</dc:creator>
  <cp:lastModifiedBy>BookPlus</cp:lastModifiedBy>
  <cp:revision>2194</cp:revision>
  <dcterms:created xsi:type="dcterms:W3CDTF">2021-09-11T01:34:00Z</dcterms:created>
  <dcterms:modified xsi:type="dcterms:W3CDTF">2024-03-06T16:02:47Z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5743DEC4579D4CB2B9FC20DEB2E584EF</vt:lpwstr>
  </property>
  <property fmtid="{D5CDD505-2E9C-101B-9397-08002B2CF9AE}" pid="3" name="KSOProductBuildVer">
    <vt:lpwstr>2052-11.1.0.13703</vt:lpwstr>
  </property>
</Properties>
</file>